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9" r:id="rId4"/>
    <p:sldId id="262" r:id="rId5"/>
    <p:sldId id="263" r:id="rId6"/>
    <p:sldId id="264" r:id="rId7"/>
    <p:sldId id="261" r:id="rId8"/>
    <p:sldId id="265" r:id="rId9"/>
    <p:sldId id="266" r:id="rId10"/>
    <p:sldId id="260" r:id="rId11"/>
    <p:sldId id="267" r:id="rId12"/>
    <p:sldId id="268" r:id="rId13"/>
    <p:sldId id="269" r:id="rId14"/>
    <p:sldId id="270" r:id="rId15"/>
    <p:sldId id="258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7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90" y="-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2F25EE-59EF-4C96-B4C9-D12F922772CB}" type="doc">
      <dgm:prSet loTypeId="urn:microsoft.com/office/officeart/2009/3/layout/PhasedProcess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D05E99AA-2ED2-4019-BC8F-3A214173B3DC}">
      <dgm:prSet phldrT="[Текст]"/>
      <dgm:spPr/>
      <dgm:t>
        <a:bodyPr/>
        <a:lstStyle/>
        <a:p>
          <a:r>
            <a:rPr lang="ru-RU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Элементарные частицы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95B2837-C49A-4CD4-A84A-DA6A474E7369}" type="parTrans" cxnId="{F0E99A40-1859-4660-A52F-388213BE4844}">
      <dgm:prSet/>
      <dgm:spPr/>
      <dgm:t>
        <a:bodyPr/>
        <a:lstStyle/>
        <a:p>
          <a:endParaRPr lang="ru-RU"/>
        </a:p>
      </dgm:t>
    </dgm:pt>
    <dgm:pt modelId="{42A0FDB2-2B2D-4C83-ADD6-7280D235AABF}" type="sibTrans" cxnId="{F0E99A40-1859-4660-A52F-388213BE4844}">
      <dgm:prSet/>
      <dgm:spPr/>
      <dgm:t>
        <a:bodyPr/>
        <a:lstStyle/>
        <a:p>
          <a:endParaRPr lang="ru-RU"/>
        </a:p>
      </dgm:t>
    </dgm:pt>
    <dgm:pt modelId="{D80594FF-7CB3-475D-8CD4-1BA4983ACFEC}">
      <dgm:prSet phldrT="[Текст]" custT="1"/>
      <dgm:spPr/>
      <dgm:t>
        <a:bodyPr/>
        <a:lstStyle/>
        <a:p>
          <a:r>
            <a:rPr lang="ru-RU" sz="1100" b="1" dirty="0" smtClean="0"/>
            <a:t>протон</a:t>
          </a:r>
          <a:endParaRPr lang="ru-RU" sz="1100" b="1" dirty="0"/>
        </a:p>
      </dgm:t>
    </dgm:pt>
    <dgm:pt modelId="{9E52DEE7-E88B-442A-A602-8A31D26D9BE9}" type="parTrans" cxnId="{3F66043F-A0FB-416E-B1BC-864873353E80}">
      <dgm:prSet/>
      <dgm:spPr/>
      <dgm:t>
        <a:bodyPr/>
        <a:lstStyle/>
        <a:p>
          <a:endParaRPr lang="ru-RU"/>
        </a:p>
      </dgm:t>
    </dgm:pt>
    <dgm:pt modelId="{05A8D189-B800-483E-8F46-B82C4C6ED2F9}" type="sibTrans" cxnId="{3F66043F-A0FB-416E-B1BC-864873353E80}">
      <dgm:prSet/>
      <dgm:spPr/>
      <dgm:t>
        <a:bodyPr/>
        <a:lstStyle/>
        <a:p>
          <a:endParaRPr lang="ru-RU"/>
        </a:p>
      </dgm:t>
    </dgm:pt>
    <dgm:pt modelId="{C68E4E65-80A7-4069-AA28-13EDBF7CFFCF}">
      <dgm:prSet phldrT="[Текст]" custT="1"/>
      <dgm:spPr/>
      <dgm:t>
        <a:bodyPr/>
        <a:lstStyle/>
        <a:p>
          <a:r>
            <a:rPr lang="ru-RU" sz="1100" b="1" dirty="0" err="1" smtClean="0"/>
            <a:t>нейт-рон</a:t>
          </a:r>
          <a:endParaRPr lang="ru-RU" sz="1100" b="1" dirty="0"/>
        </a:p>
      </dgm:t>
    </dgm:pt>
    <dgm:pt modelId="{98D3107D-F6A7-42ED-BF1B-2C2278A69F0E}" type="parTrans" cxnId="{6A23B033-B7DA-4F57-9030-AA8CF8913716}">
      <dgm:prSet/>
      <dgm:spPr/>
      <dgm:t>
        <a:bodyPr/>
        <a:lstStyle/>
        <a:p>
          <a:endParaRPr lang="ru-RU"/>
        </a:p>
      </dgm:t>
    </dgm:pt>
    <dgm:pt modelId="{DB75A143-4787-4E82-8F41-DFD1F56EE0CE}" type="sibTrans" cxnId="{6A23B033-B7DA-4F57-9030-AA8CF8913716}">
      <dgm:prSet/>
      <dgm:spPr/>
      <dgm:t>
        <a:bodyPr/>
        <a:lstStyle/>
        <a:p>
          <a:endParaRPr lang="ru-RU"/>
        </a:p>
      </dgm:t>
    </dgm:pt>
    <dgm:pt modelId="{EBE44783-4BA3-42E7-AB4A-78BA6C069BDE}">
      <dgm:prSet phldrT="[Текст]" custT="1"/>
      <dgm:spPr/>
      <dgm:t>
        <a:bodyPr/>
        <a:lstStyle/>
        <a:p>
          <a:r>
            <a:rPr lang="ru-RU" sz="1100" b="1" dirty="0" err="1" smtClean="0"/>
            <a:t>элект</a:t>
          </a:r>
          <a:r>
            <a:rPr lang="ru-RU" sz="1100" b="1" dirty="0" smtClean="0"/>
            <a:t>-</a:t>
          </a:r>
        </a:p>
        <a:p>
          <a:r>
            <a:rPr lang="ru-RU" sz="1100" b="1" dirty="0" err="1" smtClean="0"/>
            <a:t>рон</a:t>
          </a:r>
          <a:endParaRPr lang="ru-RU" sz="1100" b="1" dirty="0"/>
        </a:p>
      </dgm:t>
    </dgm:pt>
    <dgm:pt modelId="{BA06E476-D5C8-49E6-81E8-2C0D9CCCD41B}" type="parTrans" cxnId="{B9125D7B-E027-4E14-B039-69597F82AB80}">
      <dgm:prSet/>
      <dgm:spPr/>
      <dgm:t>
        <a:bodyPr/>
        <a:lstStyle/>
        <a:p>
          <a:endParaRPr lang="ru-RU"/>
        </a:p>
      </dgm:t>
    </dgm:pt>
    <dgm:pt modelId="{D6B20497-71CB-408E-8C72-398B86B2A341}" type="sibTrans" cxnId="{B9125D7B-E027-4E14-B039-69597F82AB80}">
      <dgm:prSet/>
      <dgm:spPr/>
      <dgm:t>
        <a:bodyPr/>
        <a:lstStyle/>
        <a:p>
          <a:endParaRPr lang="ru-RU"/>
        </a:p>
      </dgm:t>
    </dgm:pt>
    <dgm:pt modelId="{1B64BB66-603D-42D0-BC52-32D8CE44269D}">
      <dgm:prSet phldrT="[Текст]"/>
      <dgm:spPr/>
      <dgm:t>
        <a:bodyPr/>
        <a:lstStyle/>
        <a:p>
          <a:r>
            <a:rPr lang="ru-RU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Атомы 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BC073E5D-B64D-4DD0-A2C2-1A34B53D56BC}" type="parTrans" cxnId="{B14B18A0-D52D-4769-A1A9-467545143003}">
      <dgm:prSet/>
      <dgm:spPr/>
      <dgm:t>
        <a:bodyPr/>
        <a:lstStyle/>
        <a:p>
          <a:endParaRPr lang="ru-RU"/>
        </a:p>
      </dgm:t>
    </dgm:pt>
    <dgm:pt modelId="{C1C289B6-4FCD-4F6D-BC61-9E760878FF00}" type="sibTrans" cxnId="{B14B18A0-D52D-4769-A1A9-467545143003}">
      <dgm:prSet/>
      <dgm:spPr/>
      <dgm:t>
        <a:bodyPr/>
        <a:lstStyle/>
        <a:p>
          <a:endParaRPr lang="ru-RU"/>
        </a:p>
      </dgm:t>
    </dgm:pt>
    <dgm:pt modelId="{34BACC94-7D1D-4BE8-B243-465B4C6C9725}">
      <dgm:prSet phldrT="[Текст]"/>
      <dgm:spPr/>
      <dgm:t>
        <a:bodyPr/>
        <a:lstStyle/>
        <a:p>
          <a:r>
            <a:rPr lang="ru-RU" b="1" dirty="0" smtClean="0"/>
            <a:t>водород</a:t>
          </a:r>
          <a:endParaRPr lang="ru-RU" b="1" dirty="0"/>
        </a:p>
      </dgm:t>
    </dgm:pt>
    <dgm:pt modelId="{B9ADF4CB-A03E-4500-BD27-0F9F58BB1027}" type="parTrans" cxnId="{3D11EE5E-4A73-45C1-8B9C-EF8DFD8F78FE}">
      <dgm:prSet/>
      <dgm:spPr/>
      <dgm:t>
        <a:bodyPr/>
        <a:lstStyle/>
        <a:p>
          <a:endParaRPr lang="ru-RU"/>
        </a:p>
      </dgm:t>
    </dgm:pt>
    <dgm:pt modelId="{8DCED495-B11F-4756-A276-D06D65C75C03}" type="sibTrans" cxnId="{3D11EE5E-4A73-45C1-8B9C-EF8DFD8F78FE}">
      <dgm:prSet/>
      <dgm:spPr/>
      <dgm:t>
        <a:bodyPr/>
        <a:lstStyle/>
        <a:p>
          <a:endParaRPr lang="ru-RU"/>
        </a:p>
      </dgm:t>
    </dgm:pt>
    <dgm:pt modelId="{EB0275E7-8BEC-4671-BA4D-1837D1C0C8AE}">
      <dgm:prSet phldrT="[Текст]"/>
      <dgm:spPr/>
      <dgm:t>
        <a:bodyPr/>
        <a:lstStyle/>
        <a:p>
          <a:r>
            <a:rPr lang="ru-RU" b="1" dirty="0" smtClean="0"/>
            <a:t>кислород</a:t>
          </a:r>
          <a:endParaRPr lang="ru-RU" b="1" dirty="0"/>
        </a:p>
      </dgm:t>
    </dgm:pt>
    <dgm:pt modelId="{F54FCC28-E9BC-4C9E-9D57-8C1A3942421E}" type="parTrans" cxnId="{C5D1201B-2864-4D06-A366-D2E2E3656D86}">
      <dgm:prSet/>
      <dgm:spPr/>
      <dgm:t>
        <a:bodyPr/>
        <a:lstStyle/>
        <a:p>
          <a:endParaRPr lang="ru-RU"/>
        </a:p>
      </dgm:t>
    </dgm:pt>
    <dgm:pt modelId="{BF6712D3-D8B1-41AB-97E5-3935E3649180}" type="sibTrans" cxnId="{C5D1201B-2864-4D06-A366-D2E2E3656D86}">
      <dgm:prSet/>
      <dgm:spPr/>
      <dgm:t>
        <a:bodyPr/>
        <a:lstStyle/>
        <a:p>
          <a:endParaRPr lang="ru-RU"/>
        </a:p>
      </dgm:t>
    </dgm:pt>
    <dgm:pt modelId="{28B92761-694E-458B-BD2C-122BCAFBED98}">
      <dgm:prSet phldrT="[Текст]"/>
      <dgm:spPr/>
      <dgm:t>
        <a:bodyPr/>
        <a:lstStyle/>
        <a:p>
          <a:r>
            <a:rPr lang="ru-RU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Молекулы 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8DC4B2CA-CF7A-406B-ABCC-C391031F7A95}" type="parTrans" cxnId="{7D352193-08BD-4404-8561-DFF40C81A3CA}">
      <dgm:prSet/>
      <dgm:spPr/>
      <dgm:t>
        <a:bodyPr/>
        <a:lstStyle/>
        <a:p>
          <a:endParaRPr lang="ru-RU"/>
        </a:p>
      </dgm:t>
    </dgm:pt>
    <dgm:pt modelId="{30DA0E2A-4984-4F61-A2F1-7A8C41273ED7}" type="sibTrans" cxnId="{7D352193-08BD-4404-8561-DFF40C81A3CA}">
      <dgm:prSet/>
      <dgm:spPr/>
      <dgm:t>
        <a:bodyPr/>
        <a:lstStyle/>
        <a:p>
          <a:endParaRPr lang="ru-RU"/>
        </a:p>
      </dgm:t>
    </dgm:pt>
    <dgm:pt modelId="{5DD7C278-EFCD-4071-B412-6B9F56CCF233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вода</a:t>
          </a:r>
          <a:endParaRPr lang="ru-RU" sz="24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8E5878AF-3449-4EFE-8A76-8D9C7CA4FF81}" type="parTrans" cxnId="{17699D0F-0CA9-49B3-AE11-5277D5B08F3B}">
      <dgm:prSet/>
      <dgm:spPr/>
      <dgm:t>
        <a:bodyPr/>
        <a:lstStyle/>
        <a:p>
          <a:endParaRPr lang="ru-RU"/>
        </a:p>
      </dgm:t>
    </dgm:pt>
    <dgm:pt modelId="{E02C1519-1B7B-462E-AE53-B54BFD98AD0E}" type="sibTrans" cxnId="{17699D0F-0CA9-49B3-AE11-5277D5B08F3B}">
      <dgm:prSet/>
      <dgm:spPr/>
      <dgm:t>
        <a:bodyPr/>
        <a:lstStyle/>
        <a:p>
          <a:endParaRPr lang="ru-RU"/>
        </a:p>
      </dgm:t>
    </dgm:pt>
    <dgm:pt modelId="{205078C2-48B7-4355-9EF7-AC2F6434F592}" type="pres">
      <dgm:prSet presAssocID="{162F25EE-59EF-4C96-B4C9-D12F922772CB}" presName="Name0" presStyleCnt="0">
        <dgm:presLayoutVars>
          <dgm:chMax val="3"/>
          <dgm:chPref val="3"/>
          <dgm:bulletEnabled val="1"/>
          <dgm:dir/>
          <dgm:animLvl val="lvl"/>
        </dgm:presLayoutVars>
      </dgm:prSet>
      <dgm:spPr/>
    </dgm:pt>
    <dgm:pt modelId="{FF568656-7073-4237-8509-1300451D2DBB}" type="pres">
      <dgm:prSet presAssocID="{162F25EE-59EF-4C96-B4C9-D12F922772CB}" presName="arc1" presStyleLbl="node1" presStyleIdx="0" presStyleCnt="4"/>
      <dgm:spPr/>
    </dgm:pt>
    <dgm:pt modelId="{549F0C36-05E3-497B-AF9C-21071F6C5188}" type="pres">
      <dgm:prSet presAssocID="{162F25EE-59EF-4C96-B4C9-D12F922772CB}" presName="arc3" presStyleLbl="node1" presStyleIdx="1" presStyleCnt="4"/>
      <dgm:spPr/>
    </dgm:pt>
    <dgm:pt modelId="{504A3EF0-B3BE-426C-9929-8DF8692466FC}" type="pres">
      <dgm:prSet presAssocID="{162F25EE-59EF-4C96-B4C9-D12F922772CB}" presName="parentText2" presStyleLbl="revTx" presStyleIdx="0" presStyleCnt="3">
        <dgm:presLayoutVars>
          <dgm:chMax val="4"/>
          <dgm:chPref val="3"/>
          <dgm:bulletEnabled val="1"/>
        </dgm:presLayoutVars>
      </dgm:prSet>
      <dgm:spPr/>
    </dgm:pt>
    <dgm:pt modelId="{741AEBFE-28E0-4F76-BBA6-D010B257492F}" type="pres">
      <dgm:prSet presAssocID="{162F25EE-59EF-4C96-B4C9-D12F922772CB}" presName="arc2" presStyleLbl="node1" presStyleIdx="2" presStyleCnt="4"/>
      <dgm:spPr/>
    </dgm:pt>
    <dgm:pt modelId="{5EDA1744-5D9D-49D0-9E7F-05B31D98616E}" type="pres">
      <dgm:prSet presAssocID="{162F25EE-59EF-4C96-B4C9-D12F922772CB}" presName="arc4" presStyleLbl="node1" presStyleIdx="3" presStyleCnt="4"/>
      <dgm:spPr/>
    </dgm:pt>
    <dgm:pt modelId="{4FA9CD67-08DD-4BD6-8C86-CACA838CB2C2}" type="pres">
      <dgm:prSet presAssocID="{162F25EE-59EF-4C96-B4C9-D12F922772CB}" presName="parentText3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F3BD5B16-FD82-47AF-BD15-7E1D9C64FC5D}" type="pres">
      <dgm:prSet presAssocID="{162F25EE-59EF-4C96-B4C9-D12F922772CB}" presName="middleComposite" presStyleCnt="0"/>
      <dgm:spPr/>
    </dgm:pt>
    <dgm:pt modelId="{9270973A-C9B8-48DA-8601-0497F143CF05}" type="pres">
      <dgm:prSet presAssocID="{34BACC94-7D1D-4BE8-B243-465B4C6C9725}" presName="circ1" presStyleLbl="vennNode1" presStyleIdx="0" presStyleCnt="8" custLinFactNeighborX="2875" custLinFactNeighborY="-2915"/>
      <dgm:spPr/>
    </dgm:pt>
    <dgm:pt modelId="{0EB58331-D6E7-45E9-94D3-037B6BD45625}" type="pres">
      <dgm:prSet presAssocID="{34BACC94-7D1D-4BE8-B243-465B4C6C9725}" presName="circ1Tx" presStyleLbl="revTx" presStyleIdx="1" presStyleCnt="3">
        <dgm:presLayoutVars>
          <dgm:chMax val="0"/>
          <dgm:chPref val="0"/>
        </dgm:presLayoutVars>
      </dgm:prSet>
      <dgm:spPr/>
    </dgm:pt>
    <dgm:pt modelId="{8B73D148-5C4D-47D2-99BA-94CA04E3B19D}" type="pres">
      <dgm:prSet presAssocID="{EB0275E7-8BEC-4671-BA4D-1837D1C0C8AE}" presName="circ2" presStyleLbl="vennNode1" presStyleIdx="1" presStyleCnt="8"/>
      <dgm:spPr/>
      <dgm:t>
        <a:bodyPr/>
        <a:lstStyle/>
        <a:p>
          <a:endParaRPr lang="ru-RU"/>
        </a:p>
      </dgm:t>
    </dgm:pt>
    <dgm:pt modelId="{E52D621D-50AC-4AA0-86FA-C6243F7D8CB0}" type="pres">
      <dgm:prSet presAssocID="{EB0275E7-8BEC-4671-BA4D-1837D1C0C8AE}" presName="circ2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9C604650-B42D-4392-B50F-E24498C8F0F0}" type="pres">
      <dgm:prSet presAssocID="{162F25EE-59EF-4C96-B4C9-D12F922772CB}" presName="leftComposite" presStyleCnt="0"/>
      <dgm:spPr/>
    </dgm:pt>
    <dgm:pt modelId="{172FA1B6-6F9D-4C08-8885-4A2C29C69FBA}" type="pres">
      <dgm:prSet presAssocID="{D80594FF-7CB3-475D-8CD4-1BA4983ACFEC}" presName="childText1_1" presStyleLbl="vennNode1" presStyleIdx="2" presStyleCnt="8" custLinFactNeighborX="4472" custLinFactNeighborY="3251">
        <dgm:presLayoutVars>
          <dgm:chMax val="0"/>
          <dgm:chPref val="0"/>
        </dgm:presLayoutVars>
      </dgm:prSet>
      <dgm:spPr/>
    </dgm:pt>
    <dgm:pt modelId="{E501113B-43CD-4E11-8B7C-B487ADC152C0}" type="pres">
      <dgm:prSet presAssocID="{D80594FF-7CB3-475D-8CD4-1BA4983ACFEC}" presName="ellipse1" presStyleLbl="vennNode1" presStyleIdx="3" presStyleCnt="8"/>
      <dgm:spPr/>
    </dgm:pt>
    <dgm:pt modelId="{0FA8B97F-48E1-425C-9547-DED715D6897C}" type="pres">
      <dgm:prSet presAssocID="{D80594FF-7CB3-475D-8CD4-1BA4983ACFEC}" presName="ellipse2" presStyleLbl="vennNode1" presStyleIdx="4" presStyleCnt="8"/>
      <dgm:spPr/>
    </dgm:pt>
    <dgm:pt modelId="{9D8AC7D1-4925-447D-859B-E5B3DA44E85A}" type="pres">
      <dgm:prSet presAssocID="{C68E4E65-80A7-4069-AA28-13EDBF7CFFCF}" presName="childText1_2" presStyleLbl="vennNode1" presStyleIdx="5" presStyleCnt="8">
        <dgm:presLayoutVars>
          <dgm:chMax val="0"/>
          <dgm:chPref val="0"/>
        </dgm:presLayoutVars>
      </dgm:prSet>
      <dgm:spPr/>
    </dgm:pt>
    <dgm:pt modelId="{695961D2-7062-4D83-9D86-4460F8A0B0F7}" type="pres">
      <dgm:prSet presAssocID="{C68E4E65-80A7-4069-AA28-13EDBF7CFFCF}" presName="ellipse3" presStyleLbl="vennNode1" presStyleIdx="6" presStyleCnt="8"/>
      <dgm:spPr/>
    </dgm:pt>
    <dgm:pt modelId="{9CF35B9E-D70F-4473-B633-025F7117A16C}" type="pres">
      <dgm:prSet presAssocID="{EBE44783-4BA3-42E7-AB4A-78BA6C069BDE}" presName="childText1_3" presStyleLbl="vennNode1" presStyleIdx="7" presStyleCnt="8">
        <dgm:presLayoutVars>
          <dgm:chMax val="0"/>
          <dgm:chPref val="0"/>
        </dgm:presLayoutVars>
      </dgm:prSet>
      <dgm:spPr/>
    </dgm:pt>
    <dgm:pt modelId="{82A0095A-8BE3-4BCE-AB37-91D565E4A101}" type="pres">
      <dgm:prSet presAssocID="{162F25EE-59EF-4C96-B4C9-D12F922772CB}" presName="rightChild" presStyleLbl="node2" presStyleIdx="0" presStyleCnt="1">
        <dgm:presLayoutVars>
          <dgm:chMax val="0"/>
          <dgm:chPref val="0"/>
        </dgm:presLayoutVars>
      </dgm:prSet>
      <dgm:spPr/>
    </dgm:pt>
    <dgm:pt modelId="{39784821-6E80-4877-BB69-0C2C94D5BD97}" type="pres">
      <dgm:prSet presAssocID="{162F25EE-59EF-4C96-B4C9-D12F922772CB}" presName="parentText1" presStyleLbl="revTx" presStyleIdx="2" presStyleCnt="3">
        <dgm:presLayoutVars>
          <dgm:chMax val="4"/>
          <dgm:chPref val="3"/>
          <dgm:bulletEnabled val="1"/>
        </dgm:presLayoutVars>
      </dgm:prSet>
      <dgm:spPr/>
    </dgm:pt>
  </dgm:ptLst>
  <dgm:cxnLst>
    <dgm:cxn modelId="{3D11EE5E-4A73-45C1-8B9C-EF8DFD8F78FE}" srcId="{1B64BB66-603D-42D0-BC52-32D8CE44269D}" destId="{34BACC94-7D1D-4BE8-B243-465B4C6C9725}" srcOrd="0" destOrd="0" parTransId="{B9ADF4CB-A03E-4500-BD27-0F9F58BB1027}" sibTransId="{8DCED495-B11F-4756-A276-D06D65C75C03}"/>
    <dgm:cxn modelId="{C02064A2-BD58-4748-A71A-1E1A08754698}" type="presOf" srcId="{34BACC94-7D1D-4BE8-B243-465B4C6C9725}" destId="{0EB58331-D6E7-45E9-94D3-037B6BD45625}" srcOrd="1" destOrd="0" presId="urn:microsoft.com/office/officeart/2009/3/layout/PhasedProcess"/>
    <dgm:cxn modelId="{F0E99A40-1859-4660-A52F-388213BE4844}" srcId="{162F25EE-59EF-4C96-B4C9-D12F922772CB}" destId="{D05E99AA-2ED2-4019-BC8F-3A214173B3DC}" srcOrd="0" destOrd="0" parTransId="{695B2837-C49A-4CD4-A84A-DA6A474E7369}" sibTransId="{42A0FDB2-2B2D-4C83-ADD6-7280D235AABF}"/>
    <dgm:cxn modelId="{3F66043F-A0FB-416E-B1BC-864873353E80}" srcId="{D05E99AA-2ED2-4019-BC8F-3A214173B3DC}" destId="{D80594FF-7CB3-475D-8CD4-1BA4983ACFEC}" srcOrd="0" destOrd="0" parTransId="{9E52DEE7-E88B-442A-A602-8A31D26D9BE9}" sibTransId="{05A8D189-B800-483E-8F46-B82C4C6ED2F9}"/>
    <dgm:cxn modelId="{1439EF2C-358A-4B47-8B2C-F34AC57A9A2D}" type="presOf" srcId="{C68E4E65-80A7-4069-AA28-13EDBF7CFFCF}" destId="{9D8AC7D1-4925-447D-859B-E5B3DA44E85A}" srcOrd="0" destOrd="0" presId="urn:microsoft.com/office/officeart/2009/3/layout/PhasedProcess"/>
    <dgm:cxn modelId="{89C04067-0D4C-4704-B883-0009B67A9628}" type="presOf" srcId="{D80594FF-7CB3-475D-8CD4-1BA4983ACFEC}" destId="{172FA1B6-6F9D-4C08-8885-4A2C29C69FBA}" srcOrd="0" destOrd="0" presId="urn:microsoft.com/office/officeart/2009/3/layout/PhasedProcess"/>
    <dgm:cxn modelId="{0FAF0C5E-2C01-4ED9-8F36-921FF43A7213}" type="presOf" srcId="{D05E99AA-2ED2-4019-BC8F-3A214173B3DC}" destId="{39784821-6E80-4877-BB69-0C2C94D5BD97}" srcOrd="0" destOrd="0" presId="urn:microsoft.com/office/officeart/2009/3/layout/PhasedProcess"/>
    <dgm:cxn modelId="{0F574718-28BD-49B7-BF75-09399683EABA}" type="presOf" srcId="{EB0275E7-8BEC-4671-BA4D-1837D1C0C8AE}" destId="{E52D621D-50AC-4AA0-86FA-C6243F7D8CB0}" srcOrd="1" destOrd="0" presId="urn:microsoft.com/office/officeart/2009/3/layout/PhasedProcess"/>
    <dgm:cxn modelId="{12B42881-0542-4A54-9F99-2CD283E97FAD}" type="presOf" srcId="{1B64BB66-603D-42D0-BC52-32D8CE44269D}" destId="{504A3EF0-B3BE-426C-9929-8DF8692466FC}" srcOrd="0" destOrd="0" presId="urn:microsoft.com/office/officeart/2009/3/layout/PhasedProcess"/>
    <dgm:cxn modelId="{7AC20685-8DE8-442D-B619-6F56995F6635}" type="presOf" srcId="{34BACC94-7D1D-4BE8-B243-465B4C6C9725}" destId="{9270973A-C9B8-48DA-8601-0497F143CF05}" srcOrd="0" destOrd="0" presId="urn:microsoft.com/office/officeart/2009/3/layout/PhasedProcess"/>
    <dgm:cxn modelId="{6A23B033-B7DA-4F57-9030-AA8CF8913716}" srcId="{D05E99AA-2ED2-4019-BC8F-3A214173B3DC}" destId="{C68E4E65-80A7-4069-AA28-13EDBF7CFFCF}" srcOrd="1" destOrd="0" parTransId="{98D3107D-F6A7-42ED-BF1B-2C2278A69F0E}" sibTransId="{DB75A143-4787-4E82-8F41-DFD1F56EE0CE}"/>
    <dgm:cxn modelId="{7D352193-08BD-4404-8561-DFF40C81A3CA}" srcId="{162F25EE-59EF-4C96-B4C9-D12F922772CB}" destId="{28B92761-694E-458B-BD2C-122BCAFBED98}" srcOrd="2" destOrd="0" parTransId="{8DC4B2CA-CF7A-406B-ABCC-C391031F7A95}" sibTransId="{30DA0E2A-4984-4F61-A2F1-7A8C41273ED7}"/>
    <dgm:cxn modelId="{B6AB1084-BF58-48B6-9B4B-51E57DD99148}" type="presOf" srcId="{28B92761-694E-458B-BD2C-122BCAFBED98}" destId="{4FA9CD67-08DD-4BD6-8C86-CACA838CB2C2}" srcOrd="0" destOrd="0" presId="urn:microsoft.com/office/officeart/2009/3/layout/PhasedProcess"/>
    <dgm:cxn modelId="{17699D0F-0CA9-49B3-AE11-5277D5B08F3B}" srcId="{28B92761-694E-458B-BD2C-122BCAFBED98}" destId="{5DD7C278-EFCD-4071-B412-6B9F56CCF233}" srcOrd="0" destOrd="0" parTransId="{8E5878AF-3449-4EFE-8A76-8D9C7CA4FF81}" sibTransId="{E02C1519-1B7B-462E-AE53-B54BFD98AD0E}"/>
    <dgm:cxn modelId="{0000DE4C-FAD2-49BA-8E0F-478537405FA7}" type="presOf" srcId="{EBE44783-4BA3-42E7-AB4A-78BA6C069BDE}" destId="{9CF35B9E-D70F-4473-B633-025F7117A16C}" srcOrd="0" destOrd="0" presId="urn:microsoft.com/office/officeart/2009/3/layout/PhasedProcess"/>
    <dgm:cxn modelId="{C5D1201B-2864-4D06-A366-D2E2E3656D86}" srcId="{1B64BB66-603D-42D0-BC52-32D8CE44269D}" destId="{EB0275E7-8BEC-4671-BA4D-1837D1C0C8AE}" srcOrd="1" destOrd="0" parTransId="{F54FCC28-E9BC-4C9E-9D57-8C1A3942421E}" sibTransId="{BF6712D3-D8B1-41AB-97E5-3935E3649180}"/>
    <dgm:cxn modelId="{B14B18A0-D52D-4769-A1A9-467545143003}" srcId="{162F25EE-59EF-4C96-B4C9-D12F922772CB}" destId="{1B64BB66-603D-42D0-BC52-32D8CE44269D}" srcOrd="1" destOrd="0" parTransId="{BC073E5D-B64D-4DD0-A2C2-1A34B53D56BC}" sibTransId="{C1C289B6-4FCD-4F6D-BC61-9E760878FF00}"/>
    <dgm:cxn modelId="{1146B1FE-C6B1-4910-9F43-011301BAD747}" type="presOf" srcId="{EB0275E7-8BEC-4671-BA4D-1837D1C0C8AE}" destId="{8B73D148-5C4D-47D2-99BA-94CA04E3B19D}" srcOrd="0" destOrd="0" presId="urn:microsoft.com/office/officeart/2009/3/layout/PhasedProcess"/>
    <dgm:cxn modelId="{F5C459EA-2415-4BA8-AF1F-897A3B826B7B}" type="presOf" srcId="{162F25EE-59EF-4C96-B4C9-D12F922772CB}" destId="{205078C2-48B7-4355-9EF7-AC2F6434F592}" srcOrd="0" destOrd="0" presId="urn:microsoft.com/office/officeart/2009/3/layout/PhasedProcess"/>
    <dgm:cxn modelId="{C3123CE5-7642-4B5F-9EB4-1D7B7991B680}" type="presOf" srcId="{5DD7C278-EFCD-4071-B412-6B9F56CCF233}" destId="{82A0095A-8BE3-4BCE-AB37-91D565E4A101}" srcOrd="0" destOrd="0" presId="urn:microsoft.com/office/officeart/2009/3/layout/PhasedProcess"/>
    <dgm:cxn modelId="{B9125D7B-E027-4E14-B039-69597F82AB80}" srcId="{D05E99AA-2ED2-4019-BC8F-3A214173B3DC}" destId="{EBE44783-4BA3-42E7-AB4A-78BA6C069BDE}" srcOrd="2" destOrd="0" parTransId="{BA06E476-D5C8-49E6-81E8-2C0D9CCCD41B}" sibTransId="{D6B20497-71CB-408E-8C72-398B86B2A341}"/>
    <dgm:cxn modelId="{DE4CA696-FBA5-4D95-8DE3-B900BCCDD507}" type="presParOf" srcId="{205078C2-48B7-4355-9EF7-AC2F6434F592}" destId="{FF568656-7073-4237-8509-1300451D2DBB}" srcOrd="0" destOrd="0" presId="urn:microsoft.com/office/officeart/2009/3/layout/PhasedProcess"/>
    <dgm:cxn modelId="{B149DF08-8AAE-48DA-AB5B-5F22BBF48A7A}" type="presParOf" srcId="{205078C2-48B7-4355-9EF7-AC2F6434F592}" destId="{549F0C36-05E3-497B-AF9C-21071F6C5188}" srcOrd="1" destOrd="0" presId="urn:microsoft.com/office/officeart/2009/3/layout/PhasedProcess"/>
    <dgm:cxn modelId="{CC7A8942-CB8A-42DA-8800-1D4EF5E7CE0C}" type="presParOf" srcId="{205078C2-48B7-4355-9EF7-AC2F6434F592}" destId="{504A3EF0-B3BE-426C-9929-8DF8692466FC}" srcOrd="2" destOrd="0" presId="urn:microsoft.com/office/officeart/2009/3/layout/PhasedProcess"/>
    <dgm:cxn modelId="{11501CB4-5043-42F1-A174-CE0B2342A070}" type="presParOf" srcId="{205078C2-48B7-4355-9EF7-AC2F6434F592}" destId="{741AEBFE-28E0-4F76-BBA6-D010B257492F}" srcOrd="3" destOrd="0" presId="urn:microsoft.com/office/officeart/2009/3/layout/PhasedProcess"/>
    <dgm:cxn modelId="{40665C5D-3D4B-431C-9086-80B14411A92A}" type="presParOf" srcId="{205078C2-48B7-4355-9EF7-AC2F6434F592}" destId="{5EDA1744-5D9D-49D0-9E7F-05B31D98616E}" srcOrd="4" destOrd="0" presId="urn:microsoft.com/office/officeart/2009/3/layout/PhasedProcess"/>
    <dgm:cxn modelId="{94986B70-EF0D-4645-A780-D39766B91E01}" type="presParOf" srcId="{205078C2-48B7-4355-9EF7-AC2F6434F592}" destId="{4FA9CD67-08DD-4BD6-8C86-CACA838CB2C2}" srcOrd="5" destOrd="0" presId="urn:microsoft.com/office/officeart/2009/3/layout/PhasedProcess"/>
    <dgm:cxn modelId="{D27B0B66-2345-44E3-AEEB-BC83501A5221}" type="presParOf" srcId="{205078C2-48B7-4355-9EF7-AC2F6434F592}" destId="{F3BD5B16-FD82-47AF-BD15-7E1D9C64FC5D}" srcOrd="6" destOrd="0" presId="urn:microsoft.com/office/officeart/2009/3/layout/PhasedProcess"/>
    <dgm:cxn modelId="{AF91D806-AA18-498D-8306-265F98C54975}" type="presParOf" srcId="{F3BD5B16-FD82-47AF-BD15-7E1D9C64FC5D}" destId="{9270973A-C9B8-48DA-8601-0497F143CF05}" srcOrd="0" destOrd="0" presId="urn:microsoft.com/office/officeart/2009/3/layout/PhasedProcess"/>
    <dgm:cxn modelId="{CCF65944-C9B0-42F7-8451-E9A4C0A8844F}" type="presParOf" srcId="{F3BD5B16-FD82-47AF-BD15-7E1D9C64FC5D}" destId="{0EB58331-D6E7-45E9-94D3-037B6BD45625}" srcOrd="1" destOrd="0" presId="urn:microsoft.com/office/officeart/2009/3/layout/PhasedProcess"/>
    <dgm:cxn modelId="{A593F9BE-A445-4C91-8135-1AF07CF63CEC}" type="presParOf" srcId="{F3BD5B16-FD82-47AF-BD15-7E1D9C64FC5D}" destId="{8B73D148-5C4D-47D2-99BA-94CA04E3B19D}" srcOrd="2" destOrd="0" presId="urn:microsoft.com/office/officeart/2009/3/layout/PhasedProcess"/>
    <dgm:cxn modelId="{100FF190-6EE8-4CD2-81FA-EB0BA126206A}" type="presParOf" srcId="{F3BD5B16-FD82-47AF-BD15-7E1D9C64FC5D}" destId="{E52D621D-50AC-4AA0-86FA-C6243F7D8CB0}" srcOrd="3" destOrd="0" presId="urn:microsoft.com/office/officeart/2009/3/layout/PhasedProcess"/>
    <dgm:cxn modelId="{0BFF5A8E-373C-499B-AA2C-A7BE80D9D170}" type="presParOf" srcId="{205078C2-48B7-4355-9EF7-AC2F6434F592}" destId="{9C604650-B42D-4392-B50F-E24498C8F0F0}" srcOrd="7" destOrd="0" presId="urn:microsoft.com/office/officeart/2009/3/layout/PhasedProcess"/>
    <dgm:cxn modelId="{DA522687-6153-41CC-B325-E526054B4347}" type="presParOf" srcId="{9C604650-B42D-4392-B50F-E24498C8F0F0}" destId="{172FA1B6-6F9D-4C08-8885-4A2C29C69FBA}" srcOrd="0" destOrd="0" presId="urn:microsoft.com/office/officeart/2009/3/layout/PhasedProcess"/>
    <dgm:cxn modelId="{349ACE1E-2DD4-4714-9184-B7B11853A255}" type="presParOf" srcId="{9C604650-B42D-4392-B50F-E24498C8F0F0}" destId="{E501113B-43CD-4E11-8B7C-B487ADC152C0}" srcOrd="1" destOrd="0" presId="urn:microsoft.com/office/officeart/2009/3/layout/PhasedProcess"/>
    <dgm:cxn modelId="{69E7D7E3-6ED4-4541-AFBD-6855B47108AC}" type="presParOf" srcId="{9C604650-B42D-4392-B50F-E24498C8F0F0}" destId="{0FA8B97F-48E1-425C-9547-DED715D6897C}" srcOrd="2" destOrd="0" presId="urn:microsoft.com/office/officeart/2009/3/layout/PhasedProcess"/>
    <dgm:cxn modelId="{9C8CDBD5-D3A7-45E9-BEE4-9E99B41B4DF8}" type="presParOf" srcId="{9C604650-B42D-4392-B50F-E24498C8F0F0}" destId="{9D8AC7D1-4925-447D-859B-E5B3DA44E85A}" srcOrd="3" destOrd="0" presId="urn:microsoft.com/office/officeart/2009/3/layout/PhasedProcess"/>
    <dgm:cxn modelId="{CEE08F1A-4FC0-4FD5-8977-3237B78AC5D7}" type="presParOf" srcId="{9C604650-B42D-4392-B50F-E24498C8F0F0}" destId="{695961D2-7062-4D83-9D86-4460F8A0B0F7}" srcOrd="4" destOrd="0" presId="urn:microsoft.com/office/officeart/2009/3/layout/PhasedProcess"/>
    <dgm:cxn modelId="{19D9AC97-1386-452A-BB2C-CA1D2870585F}" type="presParOf" srcId="{9C604650-B42D-4392-B50F-E24498C8F0F0}" destId="{9CF35B9E-D70F-4473-B633-025F7117A16C}" srcOrd="5" destOrd="0" presId="urn:microsoft.com/office/officeart/2009/3/layout/PhasedProcess"/>
    <dgm:cxn modelId="{E6214BEB-B7ED-4511-9D19-A47997921F98}" type="presParOf" srcId="{205078C2-48B7-4355-9EF7-AC2F6434F592}" destId="{82A0095A-8BE3-4BCE-AB37-91D565E4A101}" srcOrd="8" destOrd="0" presId="urn:microsoft.com/office/officeart/2009/3/layout/PhasedProcess"/>
    <dgm:cxn modelId="{5067B9FB-8C4A-4355-9E98-C04647811B64}" type="presParOf" srcId="{205078C2-48B7-4355-9EF7-AC2F6434F592}" destId="{39784821-6E80-4877-BB69-0C2C94D5BD97}" srcOrd="9" destOrd="0" presId="urn:microsoft.com/office/officeart/2009/3/layout/Phased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9DFEE4-FD99-48E1-9EFA-690BAE6602F8}" type="doc">
      <dgm:prSet loTypeId="urn:microsoft.com/office/officeart/2009/3/layout/Phased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602BB07-995F-4D7C-9A38-36BD97DC1FDE}">
      <dgm:prSet phldrT="[Текст]"/>
      <dgm:spPr/>
      <dgm:t>
        <a:bodyPr/>
        <a:lstStyle/>
        <a:p>
          <a:r>
            <a:rPr lang="ru-RU" b="1" dirty="0" smtClean="0"/>
            <a:t>Макротела</a:t>
          </a:r>
          <a:r>
            <a:rPr lang="ru-RU" dirty="0" smtClean="0"/>
            <a:t> </a:t>
          </a:r>
          <a:endParaRPr lang="ru-RU" dirty="0"/>
        </a:p>
      </dgm:t>
    </dgm:pt>
    <dgm:pt modelId="{12CE8B11-AC86-4B93-BC17-9037E3F6A960}" type="parTrans" cxnId="{1755E940-9E6D-4B03-B37B-A301999E7D12}">
      <dgm:prSet/>
      <dgm:spPr/>
      <dgm:t>
        <a:bodyPr/>
        <a:lstStyle/>
        <a:p>
          <a:endParaRPr lang="ru-RU"/>
        </a:p>
      </dgm:t>
    </dgm:pt>
    <dgm:pt modelId="{67188903-A4D6-4438-81D5-996E85753D06}" type="sibTrans" cxnId="{1755E940-9E6D-4B03-B37B-A301999E7D12}">
      <dgm:prSet/>
      <dgm:spPr/>
      <dgm:t>
        <a:bodyPr/>
        <a:lstStyle/>
        <a:p>
          <a:endParaRPr lang="ru-RU"/>
        </a:p>
      </dgm:t>
    </dgm:pt>
    <dgm:pt modelId="{CFC18E06-C364-479F-973C-A774FEC57E2E}">
      <dgm:prSet phldrT="[Текст]"/>
      <dgm:spPr/>
      <dgm:t>
        <a:bodyPr/>
        <a:lstStyle/>
        <a:p>
          <a:r>
            <a:rPr lang="ru-RU" b="1" dirty="0" smtClean="0"/>
            <a:t>Люди</a:t>
          </a:r>
          <a:endParaRPr lang="ru-RU" b="1" dirty="0"/>
        </a:p>
      </dgm:t>
    </dgm:pt>
    <dgm:pt modelId="{8D034B95-083D-4B0F-BE9C-FFA54FA38D14}" type="parTrans" cxnId="{E9DDB985-8E06-4437-BC59-4CA519B3B2EB}">
      <dgm:prSet/>
      <dgm:spPr/>
      <dgm:t>
        <a:bodyPr/>
        <a:lstStyle/>
        <a:p>
          <a:endParaRPr lang="ru-RU"/>
        </a:p>
      </dgm:t>
    </dgm:pt>
    <dgm:pt modelId="{89A4317E-2D65-491D-B83F-5FA63E286F23}" type="sibTrans" cxnId="{E9DDB985-8E06-4437-BC59-4CA519B3B2EB}">
      <dgm:prSet/>
      <dgm:spPr/>
      <dgm:t>
        <a:bodyPr/>
        <a:lstStyle/>
        <a:p>
          <a:endParaRPr lang="ru-RU"/>
        </a:p>
      </dgm:t>
    </dgm:pt>
    <dgm:pt modelId="{6476913A-47AF-49AE-AE0A-E4F1E36E19CD}">
      <dgm:prSet phldrT="[Текст]"/>
      <dgm:spPr/>
      <dgm:t>
        <a:bodyPr/>
        <a:lstStyle/>
        <a:p>
          <a:r>
            <a:rPr lang="ru-RU" b="1" dirty="0" smtClean="0"/>
            <a:t>Животные</a:t>
          </a:r>
          <a:endParaRPr lang="ru-RU" b="1" dirty="0"/>
        </a:p>
      </dgm:t>
    </dgm:pt>
    <dgm:pt modelId="{5A7C0F5D-8A20-4E8D-8D60-0F25F00C9580}" type="parTrans" cxnId="{05337C80-3A50-41D1-A7DD-163711289097}">
      <dgm:prSet/>
      <dgm:spPr/>
      <dgm:t>
        <a:bodyPr/>
        <a:lstStyle/>
        <a:p>
          <a:endParaRPr lang="ru-RU"/>
        </a:p>
      </dgm:t>
    </dgm:pt>
    <dgm:pt modelId="{74DADBCA-E577-495B-B4BE-87402F570879}" type="sibTrans" cxnId="{05337C80-3A50-41D1-A7DD-163711289097}">
      <dgm:prSet/>
      <dgm:spPr/>
      <dgm:t>
        <a:bodyPr/>
        <a:lstStyle/>
        <a:p>
          <a:endParaRPr lang="ru-RU"/>
        </a:p>
      </dgm:t>
    </dgm:pt>
    <dgm:pt modelId="{06220DBB-2D48-4414-9A5B-DECB3880327A}">
      <dgm:prSet phldrT="[Текст]"/>
      <dgm:spPr/>
      <dgm:t>
        <a:bodyPr/>
        <a:lstStyle/>
        <a:p>
          <a:r>
            <a:rPr lang="ru-RU" b="1" dirty="0" smtClean="0"/>
            <a:t>Растения</a:t>
          </a:r>
          <a:endParaRPr lang="ru-RU" b="1" dirty="0"/>
        </a:p>
      </dgm:t>
    </dgm:pt>
    <dgm:pt modelId="{6BD63FCD-AFBF-4653-B2BF-DC4B9AFCADD8}" type="parTrans" cxnId="{3A384713-01BC-4286-BB5A-2CB76257AB16}">
      <dgm:prSet/>
      <dgm:spPr/>
      <dgm:t>
        <a:bodyPr/>
        <a:lstStyle/>
        <a:p>
          <a:endParaRPr lang="ru-RU"/>
        </a:p>
      </dgm:t>
    </dgm:pt>
    <dgm:pt modelId="{DBEF7AE7-6CB6-4D0A-B232-D8CE35AFD414}" type="sibTrans" cxnId="{3A384713-01BC-4286-BB5A-2CB76257AB16}">
      <dgm:prSet/>
      <dgm:spPr/>
      <dgm:t>
        <a:bodyPr/>
        <a:lstStyle/>
        <a:p>
          <a:endParaRPr lang="ru-RU"/>
        </a:p>
      </dgm:t>
    </dgm:pt>
    <dgm:pt modelId="{745B60B1-0DB0-4145-AF33-DBE894B8801D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Галактики </a:t>
          </a:r>
          <a:endParaRPr lang="ru-RU" b="1" dirty="0">
            <a:solidFill>
              <a:schemeClr val="tx1"/>
            </a:solidFill>
          </a:endParaRPr>
        </a:p>
      </dgm:t>
    </dgm:pt>
    <dgm:pt modelId="{11035B24-F663-45D8-93F0-729A2A6A9DCC}" type="parTrans" cxnId="{DFD892DE-0C5F-42C2-9603-A8120EFA3B25}">
      <dgm:prSet/>
      <dgm:spPr/>
      <dgm:t>
        <a:bodyPr/>
        <a:lstStyle/>
        <a:p>
          <a:endParaRPr lang="ru-RU"/>
        </a:p>
      </dgm:t>
    </dgm:pt>
    <dgm:pt modelId="{BF4C9924-6502-4939-96C3-D2EB3E11035E}" type="sibTrans" cxnId="{DFD892DE-0C5F-42C2-9603-A8120EFA3B25}">
      <dgm:prSet/>
      <dgm:spPr/>
      <dgm:t>
        <a:bodyPr/>
        <a:lstStyle/>
        <a:p>
          <a:endParaRPr lang="ru-RU"/>
        </a:p>
      </dgm:t>
    </dgm:pt>
    <dgm:pt modelId="{10B7F7CC-CDB2-4A63-A9A6-B19B954B3F0A}">
      <dgm:prSet phldrT="[Текст]"/>
      <dgm:spPr/>
      <dgm:t>
        <a:bodyPr/>
        <a:lstStyle/>
        <a:p>
          <a:r>
            <a:rPr lang="ru-RU" b="1" dirty="0" smtClean="0"/>
            <a:t>Планеты</a:t>
          </a:r>
          <a:endParaRPr lang="ru-RU" b="1" dirty="0"/>
        </a:p>
      </dgm:t>
    </dgm:pt>
    <dgm:pt modelId="{ED20F75E-2D47-4B43-8C86-46EA27A673C0}" type="parTrans" cxnId="{331F42A4-9132-4140-8D83-7A567EECCBB7}">
      <dgm:prSet/>
      <dgm:spPr/>
      <dgm:t>
        <a:bodyPr/>
        <a:lstStyle/>
        <a:p>
          <a:endParaRPr lang="ru-RU"/>
        </a:p>
      </dgm:t>
    </dgm:pt>
    <dgm:pt modelId="{ADF3D692-2053-4575-ACFC-3E216F9E6EE3}" type="sibTrans" cxnId="{331F42A4-9132-4140-8D83-7A567EECCBB7}">
      <dgm:prSet/>
      <dgm:spPr/>
      <dgm:t>
        <a:bodyPr/>
        <a:lstStyle/>
        <a:p>
          <a:endParaRPr lang="ru-RU"/>
        </a:p>
      </dgm:t>
    </dgm:pt>
    <dgm:pt modelId="{38CA4F75-5F91-4FA9-834B-EE730D67DD8F}">
      <dgm:prSet phldrT="[Текст]"/>
      <dgm:spPr/>
      <dgm:t>
        <a:bodyPr/>
        <a:lstStyle/>
        <a:p>
          <a:r>
            <a:rPr lang="ru-RU" b="1" dirty="0" smtClean="0"/>
            <a:t>Звёзды</a:t>
          </a:r>
          <a:endParaRPr lang="ru-RU" b="1" dirty="0"/>
        </a:p>
      </dgm:t>
    </dgm:pt>
    <dgm:pt modelId="{2AB7EA99-0D96-4594-B182-D287A5954A65}" type="parTrans" cxnId="{3B33511B-2FD6-435D-A188-863629425464}">
      <dgm:prSet/>
      <dgm:spPr/>
      <dgm:t>
        <a:bodyPr/>
        <a:lstStyle/>
        <a:p>
          <a:endParaRPr lang="ru-RU"/>
        </a:p>
      </dgm:t>
    </dgm:pt>
    <dgm:pt modelId="{80E912C9-4DF0-42D2-8B8D-F0FD1DF6D068}" type="sibTrans" cxnId="{3B33511B-2FD6-435D-A188-863629425464}">
      <dgm:prSet/>
      <dgm:spPr/>
      <dgm:t>
        <a:bodyPr/>
        <a:lstStyle/>
        <a:p>
          <a:endParaRPr lang="ru-RU"/>
        </a:p>
      </dgm:t>
    </dgm:pt>
    <dgm:pt modelId="{34EB9DF3-C446-45A4-8298-8EA00CA0DA1E}">
      <dgm:prSet phldrT="[Текст]"/>
      <dgm:spPr/>
      <dgm:t>
        <a:bodyPr/>
        <a:lstStyle/>
        <a:p>
          <a:r>
            <a:rPr lang="ru-RU" b="1" dirty="0" smtClean="0"/>
            <a:t>Вселенная</a:t>
          </a:r>
          <a:r>
            <a:rPr lang="ru-RU" dirty="0" smtClean="0"/>
            <a:t> </a:t>
          </a:r>
          <a:endParaRPr lang="ru-RU" dirty="0"/>
        </a:p>
      </dgm:t>
    </dgm:pt>
    <dgm:pt modelId="{135FB2B6-09DF-4D4F-9031-E7FD98C1B2EC}" type="parTrans" cxnId="{43D89AE3-D19B-471C-8E3F-47107EFAE152}">
      <dgm:prSet/>
      <dgm:spPr/>
      <dgm:t>
        <a:bodyPr/>
        <a:lstStyle/>
        <a:p>
          <a:endParaRPr lang="ru-RU"/>
        </a:p>
      </dgm:t>
    </dgm:pt>
    <dgm:pt modelId="{E17DBD1A-7588-455C-9858-9CBA95D620EF}" type="sibTrans" cxnId="{43D89AE3-D19B-471C-8E3F-47107EFAE152}">
      <dgm:prSet/>
      <dgm:spPr/>
      <dgm:t>
        <a:bodyPr/>
        <a:lstStyle/>
        <a:p>
          <a:endParaRPr lang="ru-RU"/>
        </a:p>
      </dgm:t>
    </dgm:pt>
    <dgm:pt modelId="{20921AE3-D8DA-4426-BE4C-C9C7885C26E8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Скопления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b="1" dirty="0" smtClean="0">
              <a:solidFill>
                <a:schemeClr val="tx1"/>
              </a:solidFill>
            </a:rPr>
            <a:t>галактик</a:t>
          </a:r>
          <a:endParaRPr lang="ru-RU" b="1" dirty="0">
            <a:solidFill>
              <a:schemeClr val="tx1"/>
            </a:solidFill>
          </a:endParaRPr>
        </a:p>
      </dgm:t>
    </dgm:pt>
    <dgm:pt modelId="{43CF95AE-658D-4A2B-97FC-00A3D72C8328}" type="parTrans" cxnId="{EA0CCCF6-B424-4F77-91A3-8D5E007FCD53}">
      <dgm:prSet/>
      <dgm:spPr/>
      <dgm:t>
        <a:bodyPr/>
        <a:lstStyle/>
        <a:p>
          <a:endParaRPr lang="ru-RU"/>
        </a:p>
      </dgm:t>
    </dgm:pt>
    <dgm:pt modelId="{BE867F69-1A81-40E2-8F90-5E39A7EDF829}" type="sibTrans" cxnId="{EA0CCCF6-B424-4F77-91A3-8D5E007FCD53}">
      <dgm:prSet/>
      <dgm:spPr/>
      <dgm:t>
        <a:bodyPr/>
        <a:lstStyle/>
        <a:p>
          <a:endParaRPr lang="ru-RU"/>
        </a:p>
      </dgm:t>
    </dgm:pt>
    <dgm:pt modelId="{7C40A843-94F5-48EE-BEAA-A544B3BE2894}" type="pres">
      <dgm:prSet presAssocID="{379DFEE4-FD99-48E1-9EFA-690BAE6602F8}" presName="Name0" presStyleCnt="0">
        <dgm:presLayoutVars>
          <dgm:chMax val="3"/>
          <dgm:chPref val="3"/>
          <dgm:bulletEnabled val="1"/>
          <dgm:dir/>
          <dgm:animLvl val="lvl"/>
        </dgm:presLayoutVars>
      </dgm:prSet>
      <dgm:spPr/>
    </dgm:pt>
    <dgm:pt modelId="{C30F52EF-BE0B-4B4A-A1D3-96E3903FABAC}" type="pres">
      <dgm:prSet presAssocID="{379DFEE4-FD99-48E1-9EFA-690BAE6602F8}" presName="arc1" presStyleLbl="node1" presStyleIdx="0" presStyleCnt="4"/>
      <dgm:spPr/>
    </dgm:pt>
    <dgm:pt modelId="{752F6395-E69D-4005-B3E3-0086F0BB612F}" type="pres">
      <dgm:prSet presAssocID="{379DFEE4-FD99-48E1-9EFA-690BAE6602F8}" presName="arc3" presStyleLbl="node1" presStyleIdx="1" presStyleCnt="4"/>
      <dgm:spPr/>
    </dgm:pt>
    <dgm:pt modelId="{EABA5460-DCBB-44FB-9E34-FE7AD38BE6F9}" type="pres">
      <dgm:prSet presAssocID="{379DFEE4-FD99-48E1-9EFA-690BAE6602F8}" presName="parentText2" presStyleLbl="revTx" presStyleIdx="0" presStyleCnt="3">
        <dgm:presLayoutVars>
          <dgm:chMax val="4"/>
          <dgm:chPref val="3"/>
          <dgm:bulletEnabled val="1"/>
        </dgm:presLayoutVars>
      </dgm:prSet>
      <dgm:spPr/>
    </dgm:pt>
    <dgm:pt modelId="{F0CD92EB-021D-4EEC-BE63-05544567ADDE}" type="pres">
      <dgm:prSet presAssocID="{379DFEE4-FD99-48E1-9EFA-690BAE6602F8}" presName="arc2" presStyleLbl="node1" presStyleIdx="2" presStyleCnt="4"/>
      <dgm:spPr/>
    </dgm:pt>
    <dgm:pt modelId="{F4546A8A-C0D9-4CF3-9EAF-37FD98F46022}" type="pres">
      <dgm:prSet presAssocID="{379DFEE4-FD99-48E1-9EFA-690BAE6602F8}" presName="arc4" presStyleLbl="node1" presStyleIdx="3" presStyleCnt="4"/>
      <dgm:spPr/>
    </dgm:pt>
    <dgm:pt modelId="{3EA8178D-51CA-4C9B-8F39-B3ED40DBA03F}" type="pres">
      <dgm:prSet presAssocID="{379DFEE4-FD99-48E1-9EFA-690BAE6602F8}" presName="parentText3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3934EFAF-804F-4CEA-89E8-9439E33056B6}" type="pres">
      <dgm:prSet presAssocID="{379DFEE4-FD99-48E1-9EFA-690BAE6602F8}" presName="middleComposite" presStyleCnt="0"/>
      <dgm:spPr/>
    </dgm:pt>
    <dgm:pt modelId="{BCC49F3E-68DB-4F58-BDFD-3F06CF84CE53}" type="pres">
      <dgm:prSet presAssocID="{10B7F7CC-CDB2-4A63-A9A6-B19B954B3F0A}" presName="circ1" presStyleLbl="vennNode1" presStyleIdx="0" presStyleCnt="8"/>
      <dgm:spPr/>
    </dgm:pt>
    <dgm:pt modelId="{629576D3-5B7B-4243-9E9B-919889DE012A}" type="pres">
      <dgm:prSet presAssocID="{10B7F7CC-CDB2-4A63-A9A6-B19B954B3F0A}" presName="circ1Tx" presStyleLbl="revTx" presStyleIdx="1" presStyleCnt="3">
        <dgm:presLayoutVars>
          <dgm:chMax val="0"/>
          <dgm:chPref val="0"/>
        </dgm:presLayoutVars>
      </dgm:prSet>
      <dgm:spPr/>
    </dgm:pt>
    <dgm:pt modelId="{A8851E72-2D23-49C3-A07E-D764DDDCA6A4}" type="pres">
      <dgm:prSet presAssocID="{38CA4F75-5F91-4FA9-834B-EE730D67DD8F}" presName="circ2" presStyleLbl="vennNode1" presStyleIdx="1" presStyleCnt="8"/>
      <dgm:spPr/>
    </dgm:pt>
    <dgm:pt modelId="{B9C32E48-040E-4D92-A85A-A77C3A749BBE}" type="pres">
      <dgm:prSet presAssocID="{38CA4F75-5F91-4FA9-834B-EE730D67DD8F}" presName="circ2Tx" presStyleLbl="revTx" presStyleIdx="1" presStyleCnt="3">
        <dgm:presLayoutVars>
          <dgm:chMax val="0"/>
          <dgm:chPref val="0"/>
        </dgm:presLayoutVars>
      </dgm:prSet>
      <dgm:spPr/>
    </dgm:pt>
    <dgm:pt modelId="{0BAB4906-8AB4-4CF4-AD5B-B3FC3A695FB6}" type="pres">
      <dgm:prSet presAssocID="{379DFEE4-FD99-48E1-9EFA-690BAE6602F8}" presName="leftComposite" presStyleCnt="0"/>
      <dgm:spPr/>
    </dgm:pt>
    <dgm:pt modelId="{9EFAFAC3-D913-4EB6-950A-23B836AD6670}" type="pres">
      <dgm:prSet presAssocID="{CFC18E06-C364-479F-973C-A774FEC57E2E}" presName="childText1_1" presStyleLbl="vennNode1" presStyleIdx="2" presStyleCnt="8">
        <dgm:presLayoutVars>
          <dgm:chMax val="0"/>
          <dgm:chPref val="0"/>
        </dgm:presLayoutVars>
      </dgm:prSet>
      <dgm:spPr/>
    </dgm:pt>
    <dgm:pt modelId="{BC82296E-28BC-4375-AF37-237A81A7D88A}" type="pres">
      <dgm:prSet presAssocID="{CFC18E06-C364-479F-973C-A774FEC57E2E}" presName="ellipse1" presStyleLbl="vennNode1" presStyleIdx="3" presStyleCnt="8"/>
      <dgm:spPr/>
    </dgm:pt>
    <dgm:pt modelId="{B52DF238-E602-4CC5-95B8-419BF7FD1481}" type="pres">
      <dgm:prSet presAssocID="{CFC18E06-C364-479F-973C-A774FEC57E2E}" presName="ellipse2" presStyleLbl="vennNode1" presStyleIdx="4" presStyleCnt="8"/>
      <dgm:spPr/>
    </dgm:pt>
    <dgm:pt modelId="{4A948293-0770-4549-A198-2E38FA313E3F}" type="pres">
      <dgm:prSet presAssocID="{6476913A-47AF-49AE-AE0A-E4F1E36E19CD}" presName="childText1_2" presStyleLbl="vennNode1" presStyleIdx="5" presStyleCnt="8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D041E3DD-3C5B-4635-B132-A4A0BABEFC42}" type="pres">
      <dgm:prSet presAssocID="{6476913A-47AF-49AE-AE0A-E4F1E36E19CD}" presName="ellipse3" presStyleLbl="vennNode1" presStyleIdx="6" presStyleCnt="8"/>
      <dgm:spPr/>
    </dgm:pt>
    <dgm:pt modelId="{1617AF75-1F8A-408B-895F-EB1D848224B4}" type="pres">
      <dgm:prSet presAssocID="{06220DBB-2D48-4414-9A5B-DECB3880327A}" presName="childText1_3" presStyleLbl="vennNode1" presStyleIdx="7" presStyleCnt="8">
        <dgm:presLayoutVars>
          <dgm:chMax val="0"/>
          <dgm:chPref val="0"/>
        </dgm:presLayoutVars>
      </dgm:prSet>
      <dgm:spPr/>
    </dgm:pt>
    <dgm:pt modelId="{E3B0A0DC-D8C6-4856-9630-764FB6FC49EF}" type="pres">
      <dgm:prSet presAssocID="{379DFEE4-FD99-48E1-9EFA-690BAE6602F8}" presName="rightChild" presStyleLbl="node2" presStyleIdx="0" presStyleCnt="1">
        <dgm:presLayoutVars>
          <dgm:chMax val="0"/>
          <dgm:chPref val="0"/>
        </dgm:presLayoutVars>
      </dgm:prSet>
      <dgm:spPr/>
    </dgm:pt>
    <dgm:pt modelId="{E6A15080-5133-4AEC-A2E3-70AB59690B50}" type="pres">
      <dgm:prSet presAssocID="{379DFEE4-FD99-48E1-9EFA-690BAE6602F8}" presName="parentText1" presStyleLbl="revTx" presStyleIdx="2" presStyleCnt="3">
        <dgm:presLayoutVars>
          <dgm:chMax val="4"/>
          <dgm:chPref val="3"/>
          <dgm:bulletEnabled val="1"/>
        </dgm:presLayoutVars>
      </dgm:prSet>
      <dgm:spPr/>
    </dgm:pt>
  </dgm:ptLst>
  <dgm:cxnLst>
    <dgm:cxn modelId="{E9DDB985-8E06-4437-BC59-4CA519B3B2EB}" srcId="{4602BB07-995F-4D7C-9A38-36BD97DC1FDE}" destId="{CFC18E06-C364-479F-973C-A774FEC57E2E}" srcOrd="0" destOrd="0" parTransId="{8D034B95-083D-4B0F-BE9C-FFA54FA38D14}" sibTransId="{89A4317E-2D65-491D-B83F-5FA63E286F23}"/>
    <dgm:cxn modelId="{4D0CB805-C1FB-46C1-A772-4F5E86E8404C}" type="presOf" srcId="{38CA4F75-5F91-4FA9-834B-EE730D67DD8F}" destId="{A8851E72-2D23-49C3-A07E-D764DDDCA6A4}" srcOrd="0" destOrd="0" presId="urn:microsoft.com/office/officeart/2009/3/layout/PhasedProcess"/>
    <dgm:cxn modelId="{F13FC858-45B2-4854-A06E-75E800E076B9}" type="presOf" srcId="{38CA4F75-5F91-4FA9-834B-EE730D67DD8F}" destId="{B9C32E48-040E-4D92-A85A-A77C3A749BBE}" srcOrd="1" destOrd="0" presId="urn:microsoft.com/office/officeart/2009/3/layout/PhasedProcess"/>
    <dgm:cxn modelId="{3A384713-01BC-4286-BB5A-2CB76257AB16}" srcId="{4602BB07-995F-4D7C-9A38-36BD97DC1FDE}" destId="{06220DBB-2D48-4414-9A5B-DECB3880327A}" srcOrd="2" destOrd="0" parTransId="{6BD63FCD-AFBF-4653-B2BF-DC4B9AFCADD8}" sibTransId="{DBEF7AE7-6CB6-4D0A-B232-D8CE35AFD414}"/>
    <dgm:cxn modelId="{97903D49-A472-4E6F-9B3E-EE3BD2BB930C}" type="presOf" srcId="{379DFEE4-FD99-48E1-9EFA-690BAE6602F8}" destId="{7C40A843-94F5-48EE-BEAA-A544B3BE2894}" srcOrd="0" destOrd="0" presId="urn:microsoft.com/office/officeart/2009/3/layout/PhasedProcess"/>
    <dgm:cxn modelId="{3B33511B-2FD6-435D-A188-863629425464}" srcId="{745B60B1-0DB0-4145-AF33-DBE894B8801D}" destId="{38CA4F75-5F91-4FA9-834B-EE730D67DD8F}" srcOrd="1" destOrd="0" parTransId="{2AB7EA99-0D96-4594-B182-D287A5954A65}" sibTransId="{80E912C9-4DF0-42D2-8B8D-F0FD1DF6D068}"/>
    <dgm:cxn modelId="{1755E940-9E6D-4B03-B37B-A301999E7D12}" srcId="{379DFEE4-FD99-48E1-9EFA-690BAE6602F8}" destId="{4602BB07-995F-4D7C-9A38-36BD97DC1FDE}" srcOrd="0" destOrd="0" parTransId="{12CE8B11-AC86-4B93-BC17-9037E3F6A960}" sibTransId="{67188903-A4D6-4438-81D5-996E85753D06}"/>
    <dgm:cxn modelId="{DFD892DE-0C5F-42C2-9603-A8120EFA3B25}" srcId="{379DFEE4-FD99-48E1-9EFA-690BAE6602F8}" destId="{745B60B1-0DB0-4145-AF33-DBE894B8801D}" srcOrd="1" destOrd="0" parTransId="{11035B24-F663-45D8-93F0-729A2A6A9DCC}" sibTransId="{BF4C9924-6502-4939-96C3-D2EB3E11035E}"/>
    <dgm:cxn modelId="{DE3E5193-8AC2-4D31-9D40-C9C93635F8AA}" type="presOf" srcId="{10B7F7CC-CDB2-4A63-A9A6-B19B954B3F0A}" destId="{629576D3-5B7B-4243-9E9B-919889DE012A}" srcOrd="1" destOrd="0" presId="urn:microsoft.com/office/officeart/2009/3/layout/PhasedProcess"/>
    <dgm:cxn modelId="{D4A88539-28C5-4427-9C92-8C36843A9A2E}" type="presOf" srcId="{4602BB07-995F-4D7C-9A38-36BD97DC1FDE}" destId="{E6A15080-5133-4AEC-A2E3-70AB59690B50}" srcOrd="0" destOrd="0" presId="urn:microsoft.com/office/officeart/2009/3/layout/PhasedProcess"/>
    <dgm:cxn modelId="{9EE76FE6-1F06-490D-8C30-F1368E23C54D}" type="presOf" srcId="{20921AE3-D8DA-4426-BE4C-C9C7885C26E8}" destId="{E3B0A0DC-D8C6-4856-9630-764FB6FC49EF}" srcOrd="0" destOrd="0" presId="urn:microsoft.com/office/officeart/2009/3/layout/PhasedProcess"/>
    <dgm:cxn modelId="{05337C80-3A50-41D1-A7DD-163711289097}" srcId="{4602BB07-995F-4D7C-9A38-36BD97DC1FDE}" destId="{6476913A-47AF-49AE-AE0A-E4F1E36E19CD}" srcOrd="1" destOrd="0" parTransId="{5A7C0F5D-8A20-4E8D-8D60-0F25F00C9580}" sibTransId="{74DADBCA-E577-495B-B4BE-87402F570879}"/>
    <dgm:cxn modelId="{ACF04FD4-9869-4101-88E9-53C11AAC8D67}" type="presOf" srcId="{6476913A-47AF-49AE-AE0A-E4F1E36E19CD}" destId="{4A948293-0770-4549-A198-2E38FA313E3F}" srcOrd="0" destOrd="0" presId="urn:microsoft.com/office/officeart/2009/3/layout/PhasedProcess"/>
    <dgm:cxn modelId="{43D89AE3-D19B-471C-8E3F-47107EFAE152}" srcId="{379DFEE4-FD99-48E1-9EFA-690BAE6602F8}" destId="{34EB9DF3-C446-45A4-8298-8EA00CA0DA1E}" srcOrd="2" destOrd="0" parTransId="{135FB2B6-09DF-4D4F-9031-E7FD98C1B2EC}" sibTransId="{E17DBD1A-7588-455C-9858-9CBA95D620EF}"/>
    <dgm:cxn modelId="{EA0CCCF6-B424-4F77-91A3-8D5E007FCD53}" srcId="{34EB9DF3-C446-45A4-8298-8EA00CA0DA1E}" destId="{20921AE3-D8DA-4426-BE4C-C9C7885C26E8}" srcOrd="0" destOrd="0" parTransId="{43CF95AE-658D-4A2B-97FC-00A3D72C8328}" sibTransId="{BE867F69-1A81-40E2-8F90-5E39A7EDF829}"/>
    <dgm:cxn modelId="{331F42A4-9132-4140-8D83-7A567EECCBB7}" srcId="{745B60B1-0DB0-4145-AF33-DBE894B8801D}" destId="{10B7F7CC-CDB2-4A63-A9A6-B19B954B3F0A}" srcOrd="0" destOrd="0" parTransId="{ED20F75E-2D47-4B43-8C86-46EA27A673C0}" sibTransId="{ADF3D692-2053-4575-ACFC-3E216F9E6EE3}"/>
    <dgm:cxn modelId="{6425B9A6-B80A-4A92-BEC8-C3E8D63EF80E}" type="presOf" srcId="{745B60B1-0DB0-4145-AF33-DBE894B8801D}" destId="{EABA5460-DCBB-44FB-9E34-FE7AD38BE6F9}" srcOrd="0" destOrd="0" presId="urn:microsoft.com/office/officeart/2009/3/layout/PhasedProcess"/>
    <dgm:cxn modelId="{4BDC5E3F-284F-46E0-A84E-F712ACC6A651}" type="presOf" srcId="{CFC18E06-C364-479F-973C-A774FEC57E2E}" destId="{9EFAFAC3-D913-4EB6-950A-23B836AD6670}" srcOrd="0" destOrd="0" presId="urn:microsoft.com/office/officeart/2009/3/layout/PhasedProcess"/>
    <dgm:cxn modelId="{5EF9C630-7A90-4B28-9C59-D431540C0B1E}" type="presOf" srcId="{06220DBB-2D48-4414-9A5B-DECB3880327A}" destId="{1617AF75-1F8A-408B-895F-EB1D848224B4}" srcOrd="0" destOrd="0" presId="urn:microsoft.com/office/officeart/2009/3/layout/PhasedProcess"/>
    <dgm:cxn modelId="{9D0C4D3F-034E-48D5-B993-E278D64854F8}" type="presOf" srcId="{34EB9DF3-C446-45A4-8298-8EA00CA0DA1E}" destId="{3EA8178D-51CA-4C9B-8F39-B3ED40DBA03F}" srcOrd="0" destOrd="0" presId="urn:microsoft.com/office/officeart/2009/3/layout/PhasedProcess"/>
    <dgm:cxn modelId="{D99732ED-07EA-4DBA-B9E5-B4506379B888}" type="presOf" srcId="{10B7F7CC-CDB2-4A63-A9A6-B19B954B3F0A}" destId="{BCC49F3E-68DB-4F58-BDFD-3F06CF84CE53}" srcOrd="0" destOrd="0" presId="urn:microsoft.com/office/officeart/2009/3/layout/PhasedProcess"/>
    <dgm:cxn modelId="{8B723F29-3369-4784-9EF3-9067789B5E89}" type="presParOf" srcId="{7C40A843-94F5-48EE-BEAA-A544B3BE2894}" destId="{C30F52EF-BE0B-4B4A-A1D3-96E3903FABAC}" srcOrd="0" destOrd="0" presId="urn:microsoft.com/office/officeart/2009/3/layout/PhasedProcess"/>
    <dgm:cxn modelId="{8B103B85-EF91-42E4-A6E1-ABBE6ABE9254}" type="presParOf" srcId="{7C40A843-94F5-48EE-BEAA-A544B3BE2894}" destId="{752F6395-E69D-4005-B3E3-0086F0BB612F}" srcOrd="1" destOrd="0" presId="urn:microsoft.com/office/officeart/2009/3/layout/PhasedProcess"/>
    <dgm:cxn modelId="{0C9155D5-DD30-499C-9351-794EA7C2C7D6}" type="presParOf" srcId="{7C40A843-94F5-48EE-BEAA-A544B3BE2894}" destId="{EABA5460-DCBB-44FB-9E34-FE7AD38BE6F9}" srcOrd="2" destOrd="0" presId="urn:microsoft.com/office/officeart/2009/3/layout/PhasedProcess"/>
    <dgm:cxn modelId="{FE7CDA1E-19D2-4914-9F17-87D932FE134B}" type="presParOf" srcId="{7C40A843-94F5-48EE-BEAA-A544B3BE2894}" destId="{F0CD92EB-021D-4EEC-BE63-05544567ADDE}" srcOrd="3" destOrd="0" presId="urn:microsoft.com/office/officeart/2009/3/layout/PhasedProcess"/>
    <dgm:cxn modelId="{DC6FFD3E-4C68-4ED8-B196-0D25DA22FDDC}" type="presParOf" srcId="{7C40A843-94F5-48EE-BEAA-A544B3BE2894}" destId="{F4546A8A-C0D9-4CF3-9EAF-37FD98F46022}" srcOrd="4" destOrd="0" presId="urn:microsoft.com/office/officeart/2009/3/layout/PhasedProcess"/>
    <dgm:cxn modelId="{F6310C5B-6B1F-490A-80FC-F402F05314E2}" type="presParOf" srcId="{7C40A843-94F5-48EE-BEAA-A544B3BE2894}" destId="{3EA8178D-51CA-4C9B-8F39-B3ED40DBA03F}" srcOrd="5" destOrd="0" presId="urn:microsoft.com/office/officeart/2009/3/layout/PhasedProcess"/>
    <dgm:cxn modelId="{1AA98E34-3D7E-4E55-B3FE-9D608BD03327}" type="presParOf" srcId="{7C40A843-94F5-48EE-BEAA-A544B3BE2894}" destId="{3934EFAF-804F-4CEA-89E8-9439E33056B6}" srcOrd="6" destOrd="0" presId="urn:microsoft.com/office/officeart/2009/3/layout/PhasedProcess"/>
    <dgm:cxn modelId="{63CC51F9-5B43-4080-9826-138FCE339BB4}" type="presParOf" srcId="{3934EFAF-804F-4CEA-89E8-9439E33056B6}" destId="{BCC49F3E-68DB-4F58-BDFD-3F06CF84CE53}" srcOrd="0" destOrd="0" presId="urn:microsoft.com/office/officeart/2009/3/layout/PhasedProcess"/>
    <dgm:cxn modelId="{0A3F128E-5008-41BC-A9E5-DD3F4FECE35A}" type="presParOf" srcId="{3934EFAF-804F-4CEA-89E8-9439E33056B6}" destId="{629576D3-5B7B-4243-9E9B-919889DE012A}" srcOrd="1" destOrd="0" presId="urn:microsoft.com/office/officeart/2009/3/layout/PhasedProcess"/>
    <dgm:cxn modelId="{C41A5BE8-CCFB-413D-81D7-6460E6F6AFB7}" type="presParOf" srcId="{3934EFAF-804F-4CEA-89E8-9439E33056B6}" destId="{A8851E72-2D23-49C3-A07E-D764DDDCA6A4}" srcOrd="2" destOrd="0" presId="urn:microsoft.com/office/officeart/2009/3/layout/PhasedProcess"/>
    <dgm:cxn modelId="{6E582F05-CC7B-462A-8A18-4C1F455D16B2}" type="presParOf" srcId="{3934EFAF-804F-4CEA-89E8-9439E33056B6}" destId="{B9C32E48-040E-4D92-A85A-A77C3A749BBE}" srcOrd="3" destOrd="0" presId="urn:microsoft.com/office/officeart/2009/3/layout/PhasedProcess"/>
    <dgm:cxn modelId="{D45CDEE1-DE44-4AA4-A8EE-D3F2671A4F90}" type="presParOf" srcId="{7C40A843-94F5-48EE-BEAA-A544B3BE2894}" destId="{0BAB4906-8AB4-4CF4-AD5B-B3FC3A695FB6}" srcOrd="7" destOrd="0" presId="urn:microsoft.com/office/officeart/2009/3/layout/PhasedProcess"/>
    <dgm:cxn modelId="{0780FCE7-7543-499B-BC55-723F4D83595D}" type="presParOf" srcId="{0BAB4906-8AB4-4CF4-AD5B-B3FC3A695FB6}" destId="{9EFAFAC3-D913-4EB6-950A-23B836AD6670}" srcOrd="0" destOrd="0" presId="urn:microsoft.com/office/officeart/2009/3/layout/PhasedProcess"/>
    <dgm:cxn modelId="{73075BBE-7E4F-49E3-845D-3662A8793C44}" type="presParOf" srcId="{0BAB4906-8AB4-4CF4-AD5B-B3FC3A695FB6}" destId="{BC82296E-28BC-4375-AF37-237A81A7D88A}" srcOrd="1" destOrd="0" presId="urn:microsoft.com/office/officeart/2009/3/layout/PhasedProcess"/>
    <dgm:cxn modelId="{241D5C10-FF19-4604-89AB-89E8600D3513}" type="presParOf" srcId="{0BAB4906-8AB4-4CF4-AD5B-B3FC3A695FB6}" destId="{B52DF238-E602-4CC5-95B8-419BF7FD1481}" srcOrd="2" destOrd="0" presId="urn:microsoft.com/office/officeart/2009/3/layout/PhasedProcess"/>
    <dgm:cxn modelId="{84EFEFD0-A233-4695-B2BC-5AD7944F4CB0}" type="presParOf" srcId="{0BAB4906-8AB4-4CF4-AD5B-B3FC3A695FB6}" destId="{4A948293-0770-4549-A198-2E38FA313E3F}" srcOrd="3" destOrd="0" presId="urn:microsoft.com/office/officeart/2009/3/layout/PhasedProcess"/>
    <dgm:cxn modelId="{1105075D-1E8F-450D-AC3D-7F4048633CED}" type="presParOf" srcId="{0BAB4906-8AB4-4CF4-AD5B-B3FC3A695FB6}" destId="{D041E3DD-3C5B-4635-B132-A4A0BABEFC42}" srcOrd="4" destOrd="0" presId="urn:microsoft.com/office/officeart/2009/3/layout/PhasedProcess"/>
    <dgm:cxn modelId="{C80E1776-257C-49D1-94B0-34979042E4E0}" type="presParOf" srcId="{0BAB4906-8AB4-4CF4-AD5B-B3FC3A695FB6}" destId="{1617AF75-1F8A-408B-895F-EB1D848224B4}" srcOrd="5" destOrd="0" presId="urn:microsoft.com/office/officeart/2009/3/layout/PhasedProcess"/>
    <dgm:cxn modelId="{B746454E-D00F-4D5B-9D37-541858774EFD}" type="presParOf" srcId="{7C40A843-94F5-48EE-BEAA-A544B3BE2894}" destId="{E3B0A0DC-D8C6-4856-9630-764FB6FC49EF}" srcOrd="8" destOrd="0" presId="urn:microsoft.com/office/officeart/2009/3/layout/PhasedProcess"/>
    <dgm:cxn modelId="{69CD1E98-4126-482A-8869-763F891F843D}" type="presParOf" srcId="{7C40A843-94F5-48EE-BEAA-A544B3BE2894}" destId="{E6A15080-5133-4AEC-A2E3-70AB59690B50}" srcOrd="9" destOrd="0" presId="urn:microsoft.com/office/officeart/2009/3/layout/Phased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3BCF38-3B41-41FE-A6F6-0D34997F680D}" type="doc">
      <dgm:prSet loTypeId="urn:microsoft.com/office/officeart/2008/layout/RadialCluster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1D637F3-3A93-48FB-A310-50464CE7C972}">
      <dgm:prSet phldrT="[Текст]"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</a:rPr>
            <a:t>Человек</a:t>
          </a:r>
          <a:endParaRPr lang="ru-RU" b="1" dirty="0">
            <a:solidFill>
              <a:srgbClr val="FFFF00"/>
            </a:solidFill>
          </a:endParaRPr>
        </a:p>
      </dgm:t>
    </dgm:pt>
    <dgm:pt modelId="{FDF45868-219B-4367-91FA-59B63734D2D9}" type="parTrans" cxnId="{8239D6A0-45B8-40EF-B0BC-8021C17122E8}">
      <dgm:prSet/>
      <dgm:spPr/>
      <dgm:t>
        <a:bodyPr/>
        <a:lstStyle/>
        <a:p>
          <a:endParaRPr lang="ru-RU"/>
        </a:p>
      </dgm:t>
    </dgm:pt>
    <dgm:pt modelId="{FCE6E038-CF77-447A-BC83-8475ED8BCF49}" type="sibTrans" cxnId="{8239D6A0-45B8-40EF-B0BC-8021C17122E8}">
      <dgm:prSet/>
      <dgm:spPr/>
      <dgm:t>
        <a:bodyPr/>
        <a:lstStyle/>
        <a:p>
          <a:endParaRPr lang="ru-RU"/>
        </a:p>
      </dgm:t>
    </dgm:pt>
    <dgm:pt modelId="{0939F4D6-2415-4B55-999E-C467264D8DCF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FFFF00"/>
              </a:solidFill>
            </a:rPr>
            <a:t>Молекулы </a:t>
          </a:r>
          <a:endParaRPr lang="ru-RU" sz="2400" b="1" dirty="0">
            <a:solidFill>
              <a:srgbClr val="FFFF00"/>
            </a:solidFill>
          </a:endParaRPr>
        </a:p>
      </dgm:t>
    </dgm:pt>
    <dgm:pt modelId="{4C5C02EA-047A-4F5E-8350-2777A3206563}" type="parTrans" cxnId="{AA1713A5-E2C1-44D3-8E96-F1AD5FCE10FD}">
      <dgm:prSet/>
      <dgm:spPr/>
      <dgm:t>
        <a:bodyPr/>
        <a:lstStyle/>
        <a:p>
          <a:endParaRPr lang="ru-RU"/>
        </a:p>
      </dgm:t>
    </dgm:pt>
    <dgm:pt modelId="{472DBC43-AFAA-475B-B990-5C1F11914E87}" type="sibTrans" cxnId="{AA1713A5-E2C1-44D3-8E96-F1AD5FCE10FD}">
      <dgm:prSet/>
      <dgm:spPr/>
      <dgm:t>
        <a:bodyPr/>
        <a:lstStyle/>
        <a:p>
          <a:endParaRPr lang="ru-RU"/>
        </a:p>
      </dgm:t>
    </dgm:pt>
    <dgm:pt modelId="{9C537AB9-1E5E-4042-916B-0F1D8FEDC277}">
      <dgm:prSet phldrT="[Текст]"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</a:rPr>
            <a:t>Общество</a:t>
          </a:r>
          <a:endParaRPr lang="ru-RU" b="1" dirty="0">
            <a:solidFill>
              <a:srgbClr val="FFFF00"/>
            </a:solidFill>
          </a:endParaRPr>
        </a:p>
      </dgm:t>
    </dgm:pt>
    <dgm:pt modelId="{765B5476-0A51-4120-AB56-EAABFE00040E}" type="parTrans" cxnId="{16314B53-906C-4F50-8958-CE879056CD84}">
      <dgm:prSet/>
      <dgm:spPr/>
      <dgm:t>
        <a:bodyPr/>
        <a:lstStyle/>
        <a:p>
          <a:endParaRPr lang="ru-RU"/>
        </a:p>
      </dgm:t>
    </dgm:pt>
    <dgm:pt modelId="{0D0D4BDA-328F-4D43-B79D-8BAE98C1C3EB}" type="sibTrans" cxnId="{16314B53-906C-4F50-8958-CE879056CD84}">
      <dgm:prSet/>
      <dgm:spPr/>
      <dgm:t>
        <a:bodyPr/>
        <a:lstStyle/>
        <a:p>
          <a:endParaRPr lang="ru-RU"/>
        </a:p>
      </dgm:t>
    </dgm:pt>
    <dgm:pt modelId="{7AE4E525-70C4-479E-9618-A158E089068D}">
      <dgm:prSet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</a:rPr>
            <a:t>Техника</a:t>
          </a:r>
          <a:endParaRPr lang="ru-RU" b="1" dirty="0">
            <a:solidFill>
              <a:srgbClr val="FFFF00"/>
            </a:solidFill>
          </a:endParaRPr>
        </a:p>
      </dgm:t>
    </dgm:pt>
    <dgm:pt modelId="{DEE1E6A2-5C88-471C-AFE2-8EBB448AE422}" type="parTrans" cxnId="{03435CC8-B36A-434D-80C5-278FDD9A0738}">
      <dgm:prSet/>
      <dgm:spPr/>
      <dgm:t>
        <a:bodyPr/>
        <a:lstStyle/>
        <a:p>
          <a:endParaRPr lang="ru-RU"/>
        </a:p>
      </dgm:t>
    </dgm:pt>
    <dgm:pt modelId="{5B7D1E35-BCAF-4C61-8ED1-51E95FB8F8C2}" type="sibTrans" cxnId="{03435CC8-B36A-434D-80C5-278FDD9A0738}">
      <dgm:prSet/>
      <dgm:spPr/>
      <dgm:t>
        <a:bodyPr/>
        <a:lstStyle/>
        <a:p>
          <a:endParaRPr lang="ru-RU"/>
        </a:p>
      </dgm:t>
    </dgm:pt>
    <dgm:pt modelId="{A9B9BCA3-A2B0-4047-A9BD-A06E1315F3A7}">
      <dgm:prSet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</a:rPr>
            <a:t>Биологические системы</a:t>
          </a:r>
          <a:endParaRPr lang="ru-RU" dirty="0">
            <a:solidFill>
              <a:srgbClr val="FFFF00"/>
            </a:solidFill>
          </a:endParaRPr>
        </a:p>
      </dgm:t>
    </dgm:pt>
    <dgm:pt modelId="{B531BF26-6643-436B-85A6-E23BE78677F7}" type="parTrans" cxnId="{DB1CA103-0719-426E-97B0-B3B03F2A5440}">
      <dgm:prSet/>
      <dgm:spPr/>
      <dgm:t>
        <a:bodyPr/>
        <a:lstStyle/>
        <a:p>
          <a:endParaRPr lang="ru-RU"/>
        </a:p>
      </dgm:t>
    </dgm:pt>
    <dgm:pt modelId="{9A6D91B1-2A9A-4533-8DE1-19E924D979F3}" type="sibTrans" cxnId="{DB1CA103-0719-426E-97B0-B3B03F2A5440}">
      <dgm:prSet/>
      <dgm:spPr/>
      <dgm:t>
        <a:bodyPr/>
        <a:lstStyle/>
        <a:p>
          <a:endParaRPr lang="ru-RU"/>
        </a:p>
      </dgm:t>
    </dgm:pt>
    <dgm:pt modelId="{62278CE7-CD13-422C-84BC-0EAFA411B61F}" type="pres">
      <dgm:prSet presAssocID="{613BCF38-3B41-41FE-A6F6-0D34997F680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306DB710-6817-4F9D-9BB9-2301671A86BD}" type="pres">
      <dgm:prSet presAssocID="{01D637F3-3A93-48FB-A310-50464CE7C972}" presName="singleCycle" presStyleCnt="0"/>
      <dgm:spPr/>
    </dgm:pt>
    <dgm:pt modelId="{92B520A3-BF42-4FA9-B485-43002705E5BE}" type="pres">
      <dgm:prSet presAssocID="{01D637F3-3A93-48FB-A310-50464CE7C972}" presName="singleCenter" presStyleLbl="node1" presStyleIdx="0" presStyleCnt="5" custAng="0" custScaleX="177185" custScaleY="68228" custLinFactNeighborX="2675" custLinFactNeighborY="11247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648E813A-8800-485E-82C5-1F48F599335B}" type="pres">
      <dgm:prSet presAssocID="{B531BF26-6643-436B-85A6-E23BE78677F7}" presName="Name56" presStyleLbl="parChTrans1D2" presStyleIdx="0" presStyleCnt="4"/>
      <dgm:spPr/>
    </dgm:pt>
    <dgm:pt modelId="{05C44F3E-3994-4AC4-8F51-D29D31BFE297}" type="pres">
      <dgm:prSet presAssocID="{A9B9BCA3-A2B0-4047-A9BD-A06E1315F3A7}" presName="text0" presStyleLbl="node1" presStyleIdx="1" presStyleCnt="5" custScaleX="235823" custRadScaleRad="47025" custRadScaleInc="119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957D13-8564-4C7D-B9AD-E40BFE0BC683}" type="pres">
      <dgm:prSet presAssocID="{4C5C02EA-047A-4F5E-8350-2777A3206563}" presName="Name56" presStyleLbl="parChTrans1D2" presStyleIdx="1" presStyleCnt="4"/>
      <dgm:spPr/>
    </dgm:pt>
    <dgm:pt modelId="{8C627271-382D-4DAC-A2CD-BEADE366103B}" type="pres">
      <dgm:prSet presAssocID="{0939F4D6-2415-4B55-999E-C467264D8DCF}" presName="text0" presStyleLbl="node1" presStyleIdx="2" presStyleCnt="5" custScaleX="229194" custScaleY="70464" custRadScaleRad="107639" custRadScaleInc="-192518">
        <dgm:presLayoutVars>
          <dgm:bulletEnabled val="1"/>
        </dgm:presLayoutVars>
      </dgm:prSet>
      <dgm:spPr/>
    </dgm:pt>
    <dgm:pt modelId="{3C6EEBF5-7148-47B0-A2ED-E8E49304B0CE}" type="pres">
      <dgm:prSet presAssocID="{DEE1E6A2-5C88-471C-AFE2-8EBB448AE422}" presName="Name56" presStyleLbl="parChTrans1D2" presStyleIdx="2" presStyleCnt="4"/>
      <dgm:spPr/>
    </dgm:pt>
    <dgm:pt modelId="{DF3F19FF-D4D9-489C-88ED-B918AD6E202C}" type="pres">
      <dgm:prSet presAssocID="{7AE4E525-70C4-479E-9618-A158E089068D}" presName="text0" presStyleLbl="node1" presStyleIdx="3" presStyleCnt="5" custScaleX="186070" custRadScaleRad="138766" custRadScaleInc="123593">
        <dgm:presLayoutVars>
          <dgm:bulletEnabled val="1"/>
        </dgm:presLayoutVars>
      </dgm:prSet>
      <dgm:spPr/>
    </dgm:pt>
    <dgm:pt modelId="{167515DE-5D54-49B8-A7DF-0C9D0E891D50}" type="pres">
      <dgm:prSet presAssocID="{765B5476-0A51-4120-AB56-EAABFE00040E}" presName="Name56" presStyleLbl="parChTrans1D2" presStyleIdx="3" presStyleCnt="4"/>
      <dgm:spPr/>
    </dgm:pt>
    <dgm:pt modelId="{3F982082-06E1-4360-ACE4-8B23E9137064}" type="pres">
      <dgm:prSet presAssocID="{9C537AB9-1E5E-4042-916B-0F1D8FEDC277}" presName="text0" presStyleLbl="node1" presStyleIdx="4" presStyleCnt="5" custScaleX="199503" custRadScaleRad="148030" custRadScaleInc="-325771">
        <dgm:presLayoutVars>
          <dgm:bulletEnabled val="1"/>
        </dgm:presLayoutVars>
      </dgm:prSet>
      <dgm:spPr/>
    </dgm:pt>
  </dgm:ptLst>
  <dgm:cxnLst>
    <dgm:cxn modelId="{03435CC8-B36A-434D-80C5-278FDD9A0738}" srcId="{01D637F3-3A93-48FB-A310-50464CE7C972}" destId="{7AE4E525-70C4-479E-9618-A158E089068D}" srcOrd="2" destOrd="0" parTransId="{DEE1E6A2-5C88-471C-AFE2-8EBB448AE422}" sibTransId="{5B7D1E35-BCAF-4C61-8ED1-51E95FB8F8C2}"/>
    <dgm:cxn modelId="{95DE777F-7768-48B6-96AA-790C55D17B83}" type="presOf" srcId="{9C537AB9-1E5E-4042-916B-0F1D8FEDC277}" destId="{3F982082-06E1-4360-ACE4-8B23E9137064}" srcOrd="0" destOrd="0" presId="urn:microsoft.com/office/officeart/2008/layout/RadialCluster"/>
    <dgm:cxn modelId="{A6F1FD1C-7C16-4E8B-AC34-6331B09E95FC}" type="presOf" srcId="{A9B9BCA3-A2B0-4047-A9BD-A06E1315F3A7}" destId="{05C44F3E-3994-4AC4-8F51-D29D31BFE297}" srcOrd="0" destOrd="0" presId="urn:microsoft.com/office/officeart/2008/layout/RadialCluster"/>
    <dgm:cxn modelId="{DB1CA103-0719-426E-97B0-B3B03F2A5440}" srcId="{01D637F3-3A93-48FB-A310-50464CE7C972}" destId="{A9B9BCA3-A2B0-4047-A9BD-A06E1315F3A7}" srcOrd="0" destOrd="0" parTransId="{B531BF26-6643-436B-85A6-E23BE78677F7}" sibTransId="{9A6D91B1-2A9A-4533-8DE1-19E924D979F3}"/>
    <dgm:cxn modelId="{AA1713A5-E2C1-44D3-8E96-F1AD5FCE10FD}" srcId="{01D637F3-3A93-48FB-A310-50464CE7C972}" destId="{0939F4D6-2415-4B55-999E-C467264D8DCF}" srcOrd="1" destOrd="0" parTransId="{4C5C02EA-047A-4F5E-8350-2777A3206563}" sibTransId="{472DBC43-AFAA-475B-B990-5C1F11914E87}"/>
    <dgm:cxn modelId="{9A81A651-CF78-425C-9919-FD24A13B8C3F}" type="presOf" srcId="{01D637F3-3A93-48FB-A310-50464CE7C972}" destId="{92B520A3-BF42-4FA9-B485-43002705E5BE}" srcOrd="0" destOrd="0" presId="urn:microsoft.com/office/officeart/2008/layout/RadialCluster"/>
    <dgm:cxn modelId="{EC23E57A-FCFA-4170-8701-C3F99154FCAF}" type="presOf" srcId="{613BCF38-3B41-41FE-A6F6-0D34997F680D}" destId="{62278CE7-CD13-422C-84BC-0EAFA411B61F}" srcOrd="0" destOrd="0" presId="urn:microsoft.com/office/officeart/2008/layout/RadialCluster"/>
    <dgm:cxn modelId="{3C967992-E6F5-4DD0-9798-4DA077DA5D70}" type="presOf" srcId="{765B5476-0A51-4120-AB56-EAABFE00040E}" destId="{167515DE-5D54-49B8-A7DF-0C9D0E891D50}" srcOrd="0" destOrd="0" presId="urn:microsoft.com/office/officeart/2008/layout/RadialCluster"/>
    <dgm:cxn modelId="{DB38C896-013A-4D8C-9EBD-1435A27D3590}" type="presOf" srcId="{7AE4E525-70C4-479E-9618-A158E089068D}" destId="{DF3F19FF-D4D9-489C-88ED-B918AD6E202C}" srcOrd="0" destOrd="0" presId="urn:microsoft.com/office/officeart/2008/layout/RadialCluster"/>
    <dgm:cxn modelId="{A41DDDCF-571B-4D0E-A7D9-3DEF756B4394}" type="presOf" srcId="{DEE1E6A2-5C88-471C-AFE2-8EBB448AE422}" destId="{3C6EEBF5-7148-47B0-A2ED-E8E49304B0CE}" srcOrd="0" destOrd="0" presId="urn:microsoft.com/office/officeart/2008/layout/RadialCluster"/>
    <dgm:cxn modelId="{0DC6A819-84CC-4E5D-A69D-0953AF1C0A9D}" type="presOf" srcId="{B531BF26-6643-436B-85A6-E23BE78677F7}" destId="{648E813A-8800-485E-82C5-1F48F599335B}" srcOrd="0" destOrd="0" presId="urn:microsoft.com/office/officeart/2008/layout/RadialCluster"/>
    <dgm:cxn modelId="{57C5D110-A4EF-45D1-AD02-8E80FFC31D1A}" type="presOf" srcId="{0939F4D6-2415-4B55-999E-C467264D8DCF}" destId="{8C627271-382D-4DAC-A2CD-BEADE366103B}" srcOrd="0" destOrd="0" presId="urn:microsoft.com/office/officeart/2008/layout/RadialCluster"/>
    <dgm:cxn modelId="{8239D6A0-45B8-40EF-B0BC-8021C17122E8}" srcId="{613BCF38-3B41-41FE-A6F6-0D34997F680D}" destId="{01D637F3-3A93-48FB-A310-50464CE7C972}" srcOrd="0" destOrd="0" parTransId="{FDF45868-219B-4367-91FA-59B63734D2D9}" sibTransId="{FCE6E038-CF77-447A-BC83-8475ED8BCF49}"/>
    <dgm:cxn modelId="{16314B53-906C-4F50-8958-CE879056CD84}" srcId="{01D637F3-3A93-48FB-A310-50464CE7C972}" destId="{9C537AB9-1E5E-4042-916B-0F1D8FEDC277}" srcOrd="3" destOrd="0" parTransId="{765B5476-0A51-4120-AB56-EAABFE00040E}" sibTransId="{0D0D4BDA-328F-4D43-B79D-8BAE98C1C3EB}"/>
    <dgm:cxn modelId="{48D1226A-A7D5-4F9D-ADF1-706414EF9D3E}" type="presOf" srcId="{4C5C02EA-047A-4F5E-8350-2777A3206563}" destId="{5D957D13-8564-4C7D-B9AD-E40BFE0BC683}" srcOrd="0" destOrd="0" presId="urn:microsoft.com/office/officeart/2008/layout/RadialCluster"/>
    <dgm:cxn modelId="{B291BD00-3F89-443A-920C-62AD4903AECA}" type="presParOf" srcId="{62278CE7-CD13-422C-84BC-0EAFA411B61F}" destId="{306DB710-6817-4F9D-9BB9-2301671A86BD}" srcOrd="0" destOrd="0" presId="urn:microsoft.com/office/officeart/2008/layout/RadialCluster"/>
    <dgm:cxn modelId="{1EB32B4C-EC1A-420E-AD39-E3BCC8E22544}" type="presParOf" srcId="{306DB710-6817-4F9D-9BB9-2301671A86BD}" destId="{92B520A3-BF42-4FA9-B485-43002705E5BE}" srcOrd="0" destOrd="0" presId="urn:microsoft.com/office/officeart/2008/layout/RadialCluster"/>
    <dgm:cxn modelId="{51D832F9-1A9F-4AE7-A52B-2F29716132F9}" type="presParOf" srcId="{306DB710-6817-4F9D-9BB9-2301671A86BD}" destId="{648E813A-8800-485E-82C5-1F48F599335B}" srcOrd="1" destOrd="0" presId="urn:microsoft.com/office/officeart/2008/layout/RadialCluster"/>
    <dgm:cxn modelId="{0251EE21-F3A6-4014-B67F-2174D6AFD404}" type="presParOf" srcId="{306DB710-6817-4F9D-9BB9-2301671A86BD}" destId="{05C44F3E-3994-4AC4-8F51-D29D31BFE297}" srcOrd="2" destOrd="0" presId="urn:microsoft.com/office/officeart/2008/layout/RadialCluster"/>
    <dgm:cxn modelId="{3D653DC9-CAE4-4353-ADB6-ADE1CACA161D}" type="presParOf" srcId="{306DB710-6817-4F9D-9BB9-2301671A86BD}" destId="{5D957D13-8564-4C7D-B9AD-E40BFE0BC683}" srcOrd="3" destOrd="0" presId="urn:microsoft.com/office/officeart/2008/layout/RadialCluster"/>
    <dgm:cxn modelId="{A9EA57D6-BFAF-4592-AB59-C2439FAABCD7}" type="presParOf" srcId="{306DB710-6817-4F9D-9BB9-2301671A86BD}" destId="{8C627271-382D-4DAC-A2CD-BEADE366103B}" srcOrd="4" destOrd="0" presId="urn:microsoft.com/office/officeart/2008/layout/RadialCluster"/>
    <dgm:cxn modelId="{C1BACA36-3FAE-428A-8EC8-CE7D2E44FC58}" type="presParOf" srcId="{306DB710-6817-4F9D-9BB9-2301671A86BD}" destId="{3C6EEBF5-7148-47B0-A2ED-E8E49304B0CE}" srcOrd="5" destOrd="0" presId="urn:microsoft.com/office/officeart/2008/layout/RadialCluster"/>
    <dgm:cxn modelId="{4C656C67-C337-45BF-9996-4A7CE66F159A}" type="presParOf" srcId="{306DB710-6817-4F9D-9BB9-2301671A86BD}" destId="{DF3F19FF-D4D9-489C-88ED-B918AD6E202C}" srcOrd="6" destOrd="0" presId="urn:microsoft.com/office/officeart/2008/layout/RadialCluster"/>
    <dgm:cxn modelId="{6668C439-AACA-461C-8F8A-68A10F28FFC3}" type="presParOf" srcId="{306DB710-6817-4F9D-9BB9-2301671A86BD}" destId="{167515DE-5D54-49B8-A7DF-0C9D0E891D50}" srcOrd="7" destOrd="0" presId="urn:microsoft.com/office/officeart/2008/layout/RadialCluster"/>
    <dgm:cxn modelId="{CAC63956-94E6-4AB4-A1D3-193F1BADFAF4}" type="presParOf" srcId="{306DB710-6817-4F9D-9BB9-2301671A86BD}" destId="{3F982082-06E1-4360-ACE4-8B23E9137064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7D33453-B62A-4AB2-B027-95E94A6EC81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20C11C5F-6E57-4AD0-824F-B37B740DEE18}">
      <dgm:prSet phldrT="[Текст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Передатчик</a:t>
          </a:r>
        </a:p>
        <a:p>
          <a:r>
            <a:rPr lang="ru-RU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информации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F5F0F05-05AE-4DBB-8634-C0362C91E76E}" type="parTrans" cxnId="{6D020454-E28B-4C7D-A115-1FB47DADB989}">
      <dgm:prSet/>
      <dgm:spPr/>
      <dgm:t>
        <a:bodyPr/>
        <a:lstStyle/>
        <a:p>
          <a:endParaRPr lang="ru-RU"/>
        </a:p>
      </dgm:t>
    </dgm:pt>
    <dgm:pt modelId="{F4059D66-92E0-4A1E-8B93-3C5CC5804EA2}" type="sibTrans" cxnId="{6D020454-E28B-4C7D-A115-1FB47DADB989}">
      <dgm:prSet/>
      <dgm:spPr/>
      <dgm:t>
        <a:bodyPr/>
        <a:lstStyle/>
        <a:p>
          <a:endParaRPr lang="ru-RU"/>
        </a:p>
      </dgm:t>
    </dgm:pt>
    <dgm:pt modelId="{9054934E-5E9E-4F2D-8DA9-2E47DF58EC9C}">
      <dgm:prSet phldrT="[Текст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Канал связи</a:t>
          </a:r>
        </a:p>
        <a:p>
          <a:r>
            <a:rPr lang="ru-RU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(помехи)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A77D31E9-147C-4409-8263-F30CF29E91BC}" type="parTrans" cxnId="{867CA6B8-75A5-4048-9A0A-F9AC8F48221B}">
      <dgm:prSet/>
      <dgm:spPr/>
      <dgm:t>
        <a:bodyPr/>
        <a:lstStyle/>
        <a:p>
          <a:endParaRPr lang="ru-RU"/>
        </a:p>
      </dgm:t>
    </dgm:pt>
    <dgm:pt modelId="{ECF3DF96-81C8-4331-8C54-776A79B5EEF0}" type="sibTrans" cxnId="{867CA6B8-75A5-4048-9A0A-F9AC8F48221B}">
      <dgm:prSet/>
      <dgm:spPr/>
      <dgm:t>
        <a:bodyPr/>
        <a:lstStyle/>
        <a:p>
          <a:endParaRPr lang="ru-RU"/>
        </a:p>
      </dgm:t>
    </dgm:pt>
    <dgm:pt modelId="{3F5572B5-1C8A-4E69-A6EF-936B2D4B5CCB}">
      <dgm:prSet phldrT="[Текст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Приёмник информации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7370476C-B4BD-48DF-85C1-B9CC65192887}" type="parTrans" cxnId="{579422C1-6762-4301-A1F2-FE07BE57FD09}">
      <dgm:prSet/>
      <dgm:spPr/>
      <dgm:t>
        <a:bodyPr/>
        <a:lstStyle/>
        <a:p>
          <a:endParaRPr lang="ru-RU"/>
        </a:p>
      </dgm:t>
    </dgm:pt>
    <dgm:pt modelId="{4FD0F133-210F-47E5-B93D-73D5DDF289DE}" type="sibTrans" cxnId="{579422C1-6762-4301-A1F2-FE07BE57FD09}">
      <dgm:prSet/>
      <dgm:spPr/>
      <dgm:t>
        <a:bodyPr/>
        <a:lstStyle/>
        <a:p>
          <a:endParaRPr lang="ru-RU"/>
        </a:p>
      </dgm:t>
    </dgm:pt>
    <dgm:pt modelId="{E5607E07-80B5-4697-809A-4121EC188598}" type="pres">
      <dgm:prSet presAssocID="{F7D33453-B62A-4AB2-B027-95E94A6EC810}" presName="CompostProcess" presStyleCnt="0">
        <dgm:presLayoutVars>
          <dgm:dir/>
          <dgm:resizeHandles val="exact"/>
        </dgm:presLayoutVars>
      </dgm:prSet>
      <dgm:spPr/>
    </dgm:pt>
    <dgm:pt modelId="{CE2290C1-8E36-477F-80FC-C7E0008FFC92}" type="pres">
      <dgm:prSet presAssocID="{F7D33453-B62A-4AB2-B027-95E94A6EC810}" presName="arrow" presStyleLbl="bgShp" presStyleIdx="0" presStyleCnt="1" custLinFactNeighborX="-6044" custLinFactNeighborY="684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</dgm:pt>
    <dgm:pt modelId="{F34763B4-4CF6-42A4-9FD4-8FCFFAE13CD5}" type="pres">
      <dgm:prSet presAssocID="{F7D33453-B62A-4AB2-B027-95E94A6EC810}" presName="linearProcess" presStyleCnt="0"/>
      <dgm:spPr/>
    </dgm:pt>
    <dgm:pt modelId="{E8FF7E3B-D1DB-4A59-A7C3-D935DED92832}" type="pres">
      <dgm:prSet presAssocID="{20C11C5F-6E57-4AD0-824F-B37B740DEE18}" presName="textNode" presStyleLbl="node1" presStyleIdx="0" presStyleCnt="3">
        <dgm:presLayoutVars>
          <dgm:bulletEnabled val="1"/>
        </dgm:presLayoutVars>
      </dgm:prSet>
      <dgm:spPr/>
    </dgm:pt>
    <dgm:pt modelId="{EBD44F38-C83C-48E7-B36F-7BAA5DECE8B7}" type="pres">
      <dgm:prSet presAssocID="{F4059D66-92E0-4A1E-8B93-3C5CC5804EA2}" presName="sibTrans" presStyleCnt="0"/>
      <dgm:spPr/>
    </dgm:pt>
    <dgm:pt modelId="{F392A0DD-8FB4-4A35-86A8-6675343F1175}" type="pres">
      <dgm:prSet presAssocID="{9054934E-5E9E-4F2D-8DA9-2E47DF58EC9C}" presName="textNode" presStyleLbl="node1" presStyleIdx="1" presStyleCnt="3">
        <dgm:presLayoutVars>
          <dgm:bulletEnabled val="1"/>
        </dgm:presLayoutVars>
      </dgm:prSet>
      <dgm:spPr/>
    </dgm:pt>
    <dgm:pt modelId="{EE48CB3D-831D-4490-8CEF-7198FFE10FA8}" type="pres">
      <dgm:prSet presAssocID="{ECF3DF96-81C8-4331-8C54-776A79B5EEF0}" presName="sibTrans" presStyleCnt="0"/>
      <dgm:spPr/>
    </dgm:pt>
    <dgm:pt modelId="{FC7B4A72-96A8-4772-A5D5-2AB27474C320}" type="pres">
      <dgm:prSet presAssocID="{3F5572B5-1C8A-4E69-A6EF-936B2D4B5CCB}" presName="textNode" presStyleLbl="node1" presStyleIdx="2" presStyleCnt="3" custLinFactNeighborX="-23257" custLinFactNeighborY="-2316">
        <dgm:presLayoutVars>
          <dgm:bulletEnabled val="1"/>
        </dgm:presLayoutVars>
      </dgm:prSet>
      <dgm:spPr/>
    </dgm:pt>
  </dgm:ptLst>
  <dgm:cxnLst>
    <dgm:cxn modelId="{867CA6B8-75A5-4048-9A0A-F9AC8F48221B}" srcId="{F7D33453-B62A-4AB2-B027-95E94A6EC810}" destId="{9054934E-5E9E-4F2D-8DA9-2E47DF58EC9C}" srcOrd="1" destOrd="0" parTransId="{A77D31E9-147C-4409-8263-F30CF29E91BC}" sibTransId="{ECF3DF96-81C8-4331-8C54-776A79B5EEF0}"/>
    <dgm:cxn modelId="{6D020454-E28B-4C7D-A115-1FB47DADB989}" srcId="{F7D33453-B62A-4AB2-B027-95E94A6EC810}" destId="{20C11C5F-6E57-4AD0-824F-B37B740DEE18}" srcOrd="0" destOrd="0" parTransId="{6F5F0F05-05AE-4DBB-8634-C0362C91E76E}" sibTransId="{F4059D66-92E0-4A1E-8B93-3C5CC5804EA2}"/>
    <dgm:cxn modelId="{A4E2299D-8861-485B-A116-E634A37CD7CB}" type="presOf" srcId="{F7D33453-B62A-4AB2-B027-95E94A6EC810}" destId="{E5607E07-80B5-4697-809A-4121EC188598}" srcOrd="0" destOrd="0" presId="urn:microsoft.com/office/officeart/2005/8/layout/hProcess9"/>
    <dgm:cxn modelId="{579422C1-6762-4301-A1F2-FE07BE57FD09}" srcId="{F7D33453-B62A-4AB2-B027-95E94A6EC810}" destId="{3F5572B5-1C8A-4E69-A6EF-936B2D4B5CCB}" srcOrd="2" destOrd="0" parTransId="{7370476C-B4BD-48DF-85C1-B9CC65192887}" sibTransId="{4FD0F133-210F-47E5-B93D-73D5DDF289DE}"/>
    <dgm:cxn modelId="{801DCAE9-4E09-4C60-B285-3DDAB9E9034E}" type="presOf" srcId="{20C11C5F-6E57-4AD0-824F-B37B740DEE18}" destId="{E8FF7E3B-D1DB-4A59-A7C3-D935DED92832}" srcOrd="0" destOrd="0" presId="urn:microsoft.com/office/officeart/2005/8/layout/hProcess9"/>
    <dgm:cxn modelId="{80FA35CD-2A11-4198-9237-843F8EFF624C}" type="presOf" srcId="{3F5572B5-1C8A-4E69-A6EF-936B2D4B5CCB}" destId="{FC7B4A72-96A8-4772-A5D5-2AB27474C320}" srcOrd="0" destOrd="0" presId="urn:microsoft.com/office/officeart/2005/8/layout/hProcess9"/>
    <dgm:cxn modelId="{73C9256D-37D5-4B33-A9FA-201509F0B007}" type="presOf" srcId="{9054934E-5E9E-4F2D-8DA9-2E47DF58EC9C}" destId="{F392A0DD-8FB4-4A35-86A8-6675343F1175}" srcOrd="0" destOrd="0" presId="urn:microsoft.com/office/officeart/2005/8/layout/hProcess9"/>
    <dgm:cxn modelId="{FB09D71F-99E3-4D5A-9536-702DCFD5C70F}" type="presParOf" srcId="{E5607E07-80B5-4697-809A-4121EC188598}" destId="{CE2290C1-8E36-477F-80FC-C7E0008FFC92}" srcOrd="0" destOrd="0" presId="urn:microsoft.com/office/officeart/2005/8/layout/hProcess9"/>
    <dgm:cxn modelId="{01A1713E-B96F-412A-8F88-DFB0B941B33B}" type="presParOf" srcId="{E5607E07-80B5-4697-809A-4121EC188598}" destId="{F34763B4-4CF6-42A4-9FD4-8FCFFAE13CD5}" srcOrd="1" destOrd="0" presId="urn:microsoft.com/office/officeart/2005/8/layout/hProcess9"/>
    <dgm:cxn modelId="{A2719F58-6D77-4A63-8C17-9EC02ADFDB7B}" type="presParOf" srcId="{F34763B4-4CF6-42A4-9FD4-8FCFFAE13CD5}" destId="{E8FF7E3B-D1DB-4A59-A7C3-D935DED92832}" srcOrd="0" destOrd="0" presId="urn:microsoft.com/office/officeart/2005/8/layout/hProcess9"/>
    <dgm:cxn modelId="{F7F0BBC4-7761-4C7B-BE30-AAF8ECD0D09F}" type="presParOf" srcId="{F34763B4-4CF6-42A4-9FD4-8FCFFAE13CD5}" destId="{EBD44F38-C83C-48E7-B36F-7BAA5DECE8B7}" srcOrd="1" destOrd="0" presId="urn:microsoft.com/office/officeart/2005/8/layout/hProcess9"/>
    <dgm:cxn modelId="{45E9359A-D615-429B-80CA-4682AA3DAB3C}" type="presParOf" srcId="{F34763B4-4CF6-42A4-9FD4-8FCFFAE13CD5}" destId="{F392A0DD-8FB4-4A35-86A8-6675343F1175}" srcOrd="2" destOrd="0" presId="urn:microsoft.com/office/officeart/2005/8/layout/hProcess9"/>
    <dgm:cxn modelId="{6A1A495C-D686-4C60-8D5F-BC4CDD80DFA8}" type="presParOf" srcId="{F34763B4-4CF6-42A4-9FD4-8FCFFAE13CD5}" destId="{EE48CB3D-831D-4490-8CEF-7198FFE10FA8}" srcOrd="3" destOrd="0" presId="urn:microsoft.com/office/officeart/2005/8/layout/hProcess9"/>
    <dgm:cxn modelId="{5C1AB3E1-142B-414E-A535-6F07D7816272}" type="presParOf" srcId="{F34763B4-4CF6-42A4-9FD4-8FCFFAE13CD5}" destId="{FC7B4A72-96A8-4772-A5D5-2AB27474C320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568656-7073-4237-8509-1300451D2DBB}">
      <dsp:nvSpPr>
        <dsp:cNvPr id="0" name=""/>
        <dsp:cNvSpPr/>
      </dsp:nvSpPr>
      <dsp:spPr>
        <a:xfrm rot="5400000">
          <a:off x="500943" y="-207"/>
          <a:ext cx="2695115" cy="2695529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4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49F0C36-05E3-497B-AF9C-21071F6C5188}">
      <dsp:nvSpPr>
        <dsp:cNvPr id="0" name=""/>
        <dsp:cNvSpPr/>
      </dsp:nvSpPr>
      <dsp:spPr>
        <a:xfrm rot="16200000">
          <a:off x="3274769" y="-207"/>
          <a:ext cx="2695115" cy="2695529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gradFill rotWithShape="0">
          <a:gsLst>
            <a:gs pos="0">
              <a:schemeClr val="accent4">
                <a:hueOff val="-1173315"/>
                <a:satOff val="-12043"/>
                <a:lumOff val="5033"/>
                <a:alphaOff val="0"/>
              </a:schemeClr>
            </a:gs>
            <a:gs pos="100000">
              <a:schemeClr val="accent4">
                <a:hueOff val="-1173315"/>
                <a:satOff val="-12043"/>
                <a:lumOff val="5033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4">
              <a:hueOff val="-1173315"/>
              <a:satOff val="-12043"/>
              <a:lumOff val="5033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04A3EF0-B3BE-426C-9929-8DF8692466FC}">
      <dsp:nvSpPr>
        <dsp:cNvPr id="0" name=""/>
        <dsp:cNvSpPr/>
      </dsp:nvSpPr>
      <dsp:spPr>
        <a:xfrm>
          <a:off x="3593459" y="2341124"/>
          <a:ext cx="2046318" cy="539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Атомы </a:t>
          </a:r>
          <a:endParaRPr lang="ru-RU" sz="15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593459" y="2341124"/>
        <a:ext cx="2046318" cy="539195"/>
      </dsp:txXfrm>
    </dsp:sp>
    <dsp:sp modelId="{741AEBFE-28E0-4F76-BBA6-D010B257492F}">
      <dsp:nvSpPr>
        <dsp:cNvPr id="0" name=""/>
        <dsp:cNvSpPr/>
      </dsp:nvSpPr>
      <dsp:spPr>
        <a:xfrm rot="5400000">
          <a:off x="3188317" y="-207"/>
          <a:ext cx="2695115" cy="2695529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gradFill rotWithShape="0">
          <a:gsLst>
            <a:gs pos="0">
              <a:schemeClr val="accent4">
                <a:hueOff val="-2346630"/>
                <a:satOff val="-24086"/>
                <a:lumOff val="10066"/>
                <a:alphaOff val="0"/>
              </a:schemeClr>
            </a:gs>
            <a:gs pos="100000">
              <a:schemeClr val="accent4">
                <a:hueOff val="-2346630"/>
                <a:satOff val="-24086"/>
                <a:lumOff val="10066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4">
              <a:hueOff val="-2346630"/>
              <a:satOff val="-24086"/>
              <a:lumOff val="10066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EDA1744-5D9D-49D0-9E7F-05B31D98616E}">
      <dsp:nvSpPr>
        <dsp:cNvPr id="0" name=""/>
        <dsp:cNvSpPr/>
      </dsp:nvSpPr>
      <dsp:spPr>
        <a:xfrm rot="16200000">
          <a:off x="5961328" y="-207"/>
          <a:ext cx="2695115" cy="2695529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gradFill rotWithShape="0">
          <a:gsLst>
            <a:gs pos="0">
              <a:schemeClr val="accent4">
                <a:hueOff val="-3519944"/>
                <a:satOff val="-36129"/>
                <a:lumOff val="15099"/>
                <a:alphaOff val="0"/>
              </a:schemeClr>
            </a:gs>
            <a:gs pos="100000">
              <a:schemeClr val="accent4">
                <a:hueOff val="-3519944"/>
                <a:satOff val="-36129"/>
                <a:lumOff val="15099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4">
              <a:hueOff val="-3519944"/>
              <a:satOff val="-36129"/>
              <a:lumOff val="15099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FA9CD67-08DD-4BD6-8C86-CACA838CB2C2}">
      <dsp:nvSpPr>
        <dsp:cNvPr id="0" name=""/>
        <dsp:cNvSpPr/>
      </dsp:nvSpPr>
      <dsp:spPr>
        <a:xfrm>
          <a:off x="6083459" y="2341124"/>
          <a:ext cx="2046318" cy="539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Молекулы </a:t>
          </a:r>
          <a:endParaRPr lang="ru-RU" sz="15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6083459" y="2341124"/>
        <a:ext cx="2046318" cy="539195"/>
      </dsp:txXfrm>
    </dsp:sp>
    <dsp:sp modelId="{9270973A-C9B8-48DA-8601-0497F143CF05}">
      <dsp:nvSpPr>
        <dsp:cNvPr id="0" name=""/>
        <dsp:cNvSpPr/>
      </dsp:nvSpPr>
      <dsp:spPr>
        <a:xfrm>
          <a:off x="3563207" y="737347"/>
          <a:ext cx="1234838" cy="1234838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4">
              <a:alpha val="50000"/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водород</a:t>
          </a:r>
          <a:endParaRPr lang="ru-RU" sz="1100" b="1" kern="1200" dirty="0"/>
        </a:p>
      </dsp:txBody>
      <dsp:txXfrm>
        <a:off x="3735640" y="882961"/>
        <a:ext cx="711978" cy="943610"/>
      </dsp:txXfrm>
    </dsp:sp>
    <dsp:sp modelId="{8B73D148-5C4D-47D2-99BA-94CA04E3B19D}">
      <dsp:nvSpPr>
        <dsp:cNvPr id="0" name=""/>
        <dsp:cNvSpPr/>
      </dsp:nvSpPr>
      <dsp:spPr>
        <a:xfrm>
          <a:off x="4417679" y="773343"/>
          <a:ext cx="1234838" cy="1234838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502849"/>
                <a:satOff val="-5161"/>
                <a:lumOff val="2157"/>
                <a:alphaOff val="0"/>
              </a:schemeClr>
            </a:gs>
            <a:gs pos="100000">
              <a:schemeClr val="accent4">
                <a:alpha val="50000"/>
                <a:hueOff val="-502849"/>
                <a:satOff val="-5161"/>
                <a:lumOff val="2157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4">
              <a:alpha val="50000"/>
              <a:hueOff val="-502849"/>
              <a:satOff val="-5161"/>
              <a:lumOff val="2157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кислород</a:t>
          </a:r>
          <a:endParaRPr lang="ru-RU" sz="1100" b="1" kern="1200" dirty="0"/>
        </a:p>
      </dsp:txBody>
      <dsp:txXfrm>
        <a:off x="4768106" y="918957"/>
        <a:ext cx="711978" cy="943610"/>
      </dsp:txXfrm>
    </dsp:sp>
    <dsp:sp modelId="{172FA1B6-6F9D-4C08-8885-4A2C29C69FBA}">
      <dsp:nvSpPr>
        <dsp:cNvPr id="0" name=""/>
        <dsp:cNvSpPr/>
      </dsp:nvSpPr>
      <dsp:spPr>
        <a:xfrm>
          <a:off x="1316324" y="436898"/>
          <a:ext cx="853971" cy="853991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1005698"/>
                <a:satOff val="-10323"/>
                <a:lumOff val="4314"/>
                <a:alphaOff val="0"/>
              </a:schemeClr>
            </a:gs>
            <a:gs pos="100000">
              <a:schemeClr val="accent4">
                <a:alpha val="50000"/>
                <a:hueOff val="-1005698"/>
                <a:satOff val="-10323"/>
                <a:lumOff val="4314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4">
              <a:alpha val="50000"/>
              <a:hueOff val="-1005698"/>
              <a:satOff val="-10323"/>
              <a:lumOff val="4314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протон</a:t>
          </a:r>
          <a:endParaRPr lang="ru-RU" sz="1100" b="1" kern="1200" dirty="0"/>
        </a:p>
      </dsp:txBody>
      <dsp:txXfrm>
        <a:off x="1441385" y="561962"/>
        <a:ext cx="603849" cy="603863"/>
      </dsp:txXfrm>
    </dsp:sp>
    <dsp:sp modelId="{E501113B-43CD-4E11-8B7C-B487ADC152C0}">
      <dsp:nvSpPr>
        <dsp:cNvPr id="0" name=""/>
        <dsp:cNvSpPr/>
      </dsp:nvSpPr>
      <dsp:spPr>
        <a:xfrm>
          <a:off x="963176" y="1123109"/>
          <a:ext cx="419477" cy="419309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1508548"/>
                <a:satOff val="-15484"/>
                <a:lumOff val="6471"/>
                <a:alphaOff val="0"/>
              </a:schemeClr>
            </a:gs>
            <a:gs pos="100000">
              <a:schemeClr val="accent4">
                <a:alpha val="50000"/>
                <a:hueOff val="-1508548"/>
                <a:satOff val="-15484"/>
                <a:lumOff val="6471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4">
              <a:alpha val="50000"/>
              <a:hueOff val="-1508548"/>
              <a:satOff val="-15484"/>
              <a:lumOff val="6471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0FA8B97F-48E1-425C-9547-DED715D6897C}">
      <dsp:nvSpPr>
        <dsp:cNvPr id="0" name=""/>
        <dsp:cNvSpPr/>
      </dsp:nvSpPr>
      <dsp:spPr>
        <a:xfrm>
          <a:off x="2202185" y="577118"/>
          <a:ext cx="244077" cy="243918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2011397"/>
                <a:satOff val="-20645"/>
                <a:lumOff val="8628"/>
                <a:alphaOff val="0"/>
              </a:schemeClr>
            </a:gs>
            <a:gs pos="100000">
              <a:schemeClr val="accent4">
                <a:alpha val="50000"/>
                <a:hueOff val="-2011397"/>
                <a:satOff val="-20645"/>
                <a:lumOff val="8628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4">
              <a:alpha val="50000"/>
              <a:hueOff val="-2011397"/>
              <a:satOff val="-20645"/>
              <a:lumOff val="8628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9D8AC7D1-4925-447D-859B-E5B3DA44E85A}">
      <dsp:nvSpPr>
        <dsp:cNvPr id="0" name=""/>
        <dsp:cNvSpPr/>
      </dsp:nvSpPr>
      <dsp:spPr>
        <a:xfrm>
          <a:off x="2111482" y="919196"/>
          <a:ext cx="853971" cy="853991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2514246"/>
                <a:satOff val="-25806"/>
                <a:lumOff val="10785"/>
                <a:alphaOff val="0"/>
              </a:schemeClr>
            </a:gs>
            <a:gs pos="100000">
              <a:schemeClr val="accent4">
                <a:alpha val="50000"/>
                <a:hueOff val="-2514246"/>
                <a:satOff val="-25806"/>
                <a:lumOff val="10785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4">
              <a:alpha val="50000"/>
              <a:hueOff val="-2514246"/>
              <a:satOff val="-25806"/>
              <a:lumOff val="10785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err="1" smtClean="0"/>
            <a:t>нейт-рон</a:t>
          </a:r>
          <a:endParaRPr lang="ru-RU" sz="1100" b="1" kern="1200" dirty="0"/>
        </a:p>
      </dsp:txBody>
      <dsp:txXfrm>
        <a:off x="2236543" y="1044260"/>
        <a:ext cx="603849" cy="603863"/>
      </dsp:txXfrm>
    </dsp:sp>
    <dsp:sp modelId="{695961D2-7062-4D83-9D86-4460F8A0B0F7}">
      <dsp:nvSpPr>
        <dsp:cNvPr id="0" name=""/>
        <dsp:cNvSpPr/>
      </dsp:nvSpPr>
      <dsp:spPr>
        <a:xfrm>
          <a:off x="2200784" y="1825416"/>
          <a:ext cx="244077" cy="243918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3017095"/>
                <a:satOff val="-30968"/>
                <a:lumOff val="12942"/>
                <a:alphaOff val="0"/>
              </a:schemeClr>
            </a:gs>
            <a:gs pos="100000">
              <a:schemeClr val="accent4">
                <a:alpha val="50000"/>
                <a:hueOff val="-3017095"/>
                <a:satOff val="-30968"/>
                <a:lumOff val="12942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4">
              <a:alpha val="50000"/>
              <a:hueOff val="-3017095"/>
              <a:satOff val="-30968"/>
              <a:lumOff val="12942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9CF35B9E-D70F-4473-B633-025F7117A16C}">
      <dsp:nvSpPr>
        <dsp:cNvPr id="0" name=""/>
        <dsp:cNvSpPr/>
      </dsp:nvSpPr>
      <dsp:spPr>
        <a:xfrm>
          <a:off x="1293352" y="1407218"/>
          <a:ext cx="853971" cy="853991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3519944"/>
                <a:satOff val="-36129"/>
                <a:lumOff val="15099"/>
                <a:alphaOff val="0"/>
              </a:schemeClr>
            </a:gs>
            <a:gs pos="100000">
              <a:schemeClr val="accent4">
                <a:alpha val="50000"/>
                <a:hueOff val="-3519944"/>
                <a:satOff val="-36129"/>
                <a:lumOff val="15099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4">
              <a:alpha val="50000"/>
              <a:hueOff val="-3519944"/>
              <a:satOff val="-36129"/>
              <a:lumOff val="15099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err="1" smtClean="0"/>
            <a:t>элект</a:t>
          </a:r>
          <a:r>
            <a:rPr lang="ru-RU" sz="1100" b="1" kern="1200" dirty="0" smtClean="0"/>
            <a:t>-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err="1" smtClean="0"/>
            <a:t>рон</a:t>
          </a:r>
          <a:endParaRPr lang="ru-RU" sz="1100" b="1" kern="1200" dirty="0"/>
        </a:p>
      </dsp:txBody>
      <dsp:txXfrm>
        <a:off x="1418413" y="1532282"/>
        <a:ext cx="603849" cy="603863"/>
      </dsp:txXfrm>
    </dsp:sp>
    <dsp:sp modelId="{82A0095A-8BE3-4BCE-AB37-91D565E4A101}">
      <dsp:nvSpPr>
        <dsp:cNvPr id="0" name=""/>
        <dsp:cNvSpPr/>
      </dsp:nvSpPr>
      <dsp:spPr>
        <a:xfrm>
          <a:off x="6315903" y="557053"/>
          <a:ext cx="1574091" cy="157380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5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вода</a:t>
          </a:r>
          <a:endParaRPr lang="ru-RU" sz="24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6546423" y="787532"/>
        <a:ext cx="1113051" cy="1112848"/>
      </dsp:txXfrm>
    </dsp:sp>
    <dsp:sp modelId="{39784821-6E80-4877-BB69-0C2C94D5BD97}">
      <dsp:nvSpPr>
        <dsp:cNvPr id="0" name=""/>
        <dsp:cNvSpPr/>
      </dsp:nvSpPr>
      <dsp:spPr>
        <a:xfrm>
          <a:off x="1007218" y="2341124"/>
          <a:ext cx="2046318" cy="539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Элементарные частицы</a:t>
          </a:r>
          <a:endParaRPr lang="ru-RU" sz="15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007218" y="2341124"/>
        <a:ext cx="2046318" cy="5391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0F52EF-BE0B-4B4A-A1D3-96E3903FABAC}">
      <dsp:nvSpPr>
        <dsp:cNvPr id="0" name=""/>
        <dsp:cNvSpPr/>
      </dsp:nvSpPr>
      <dsp:spPr>
        <a:xfrm rot="5400000">
          <a:off x="530694" y="-181"/>
          <a:ext cx="2358225" cy="2358588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2F6395-E69D-4005-B3E3-0086F0BB612F}">
      <dsp:nvSpPr>
        <dsp:cNvPr id="0" name=""/>
        <dsp:cNvSpPr/>
      </dsp:nvSpPr>
      <dsp:spPr>
        <a:xfrm rot="16200000">
          <a:off x="2957792" y="-181"/>
          <a:ext cx="2358225" cy="2358588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BA5460-DCBB-44FB-9E34-FE7AD38BE6F9}">
      <dsp:nvSpPr>
        <dsp:cNvPr id="0" name=""/>
        <dsp:cNvSpPr/>
      </dsp:nvSpPr>
      <dsp:spPr>
        <a:xfrm>
          <a:off x="3236645" y="2048483"/>
          <a:ext cx="1790528" cy="471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tx1"/>
              </a:solidFill>
            </a:rPr>
            <a:t>Галактики </a:t>
          </a:r>
          <a:endParaRPr lang="ru-RU" sz="2100" b="1" kern="1200" dirty="0">
            <a:solidFill>
              <a:schemeClr val="tx1"/>
            </a:solidFill>
          </a:endParaRPr>
        </a:p>
      </dsp:txBody>
      <dsp:txXfrm>
        <a:off x="3236645" y="2048483"/>
        <a:ext cx="1790528" cy="471796"/>
      </dsp:txXfrm>
    </dsp:sp>
    <dsp:sp modelId="{F0CD92EB-021D-4EEC-BE63-05544567ADDE}">
      <dsp:nvSpPr>
        <dsp:cNvPr id="0" name=""/>
        <dsp:cNvSpPr/>
      </dsp:nvSpPr>
      <dsp:spPr>
        <a:xfrm rot="5400000">
          <a:off x="2882146" y="-181"/>
          <a:ext cx="2358225" cy="2358588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546A8A-C0D9-4CF3-9EAF-37FD98F46022}">
      <dsp:nvSpPr>
        <dsp:cNvPr id="0" name=""/>
        <dsp:cNvSpPr/>
      </dsp:nvSpPr>
      <dsp:spPr>
        <a:xfrm rot="16200000">
          <a:off x="5308531" y="-181"/>
          <a:ext cx="2358225" cy="2358588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A8178D-51CA-4C9B-8F39-B3ED40DBA03F}">
      <dsp:nvSpPr>
        <dsp:cNvPr id="0" name=""/>
        <dsp:cNvSpPr/>
      </dsp:nvSpPr>
      <dsp:spPr>
        <a:xfrm>
          <a:off x="5415396" y="2048483"/>
          <a:ext cx="1790528" cy="471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Вселенная</a:t>
          </a:r>
          <a:r>
            <a:rPr lang="ru-RU" sz="2100" kern="1200" dirty="0" smtClean="0"/>
            <a:t> </a:t>
          </a:r>
          <a:endParaRPr lang="ru-RU" sz="2100" kern="1200" dirty="0"/>
        </a:p>
      </dsp:txBody>
      <dsp:txXfrm>
        <a:off x="5415396" y="2048483"/>
        <a:ext cx="1790528" cy="471796"/>
      </dsp:txXfrm>
    </dsp:sp>
    <dsp:sp modelId="{BCC49F3E-68DB-4F58-BDFD-3F06CF84CE53}">
      <dsp:nvSpPr>
        <dsp:cNvPr id="0" name=""/>
        <dsp:cNvSpPr/>
      </dsp:nvSpPr>
      <dsp:spPr>
        <a:xfrm>
          <a:off x="3179112" y="676675"/>
          <a:ext cx="1080483" cy="10804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Планеты</a:t>
          </a:r>
          <a:endParaRPr lang="ru-RU" sz="1100" b="1" kern="1200" dirty="0"/>
        </a:p>
      </dsp:txBody>
      <dsp:txXfrm>
        <a:off x="3329990" y="804087"/>
        <a:ext cx="622981" cy="825658"/>
      </dsp:txXfrm>
    </dsp:sp>
    <dsp:sp modelId="{A8851E72-2D23-49C3-A07E-D764DDDCA6A4}">
      <dsp:nvSpPr>
        <dsp:cNvPr id="0" name=""/>
        <dsp:cNvSpPr/>
      </dsp:nvSpPr>
      <dsp:spPr>
        <a:xfrm>
          <a:off x="3957838" y="676675"/>
          <a:ext cx="1080483" cy="10804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Звёзды</a:t>
          </a:r>
          <a:endParaRPr lang="ru-RU" sz="1100" b="1" kern="1200" dirty="0"/>
        </a:p>
      </dsp:txBody>
      <dsp:txXfrm>
        <a:off x="4264462" y="804087"/>
        <a:ext cx="622981" cy="825658"/>
      </dsp:txXfrm>
    </dsp:sp>
    <dsp:sp modelId="{9EFAFAC3-D913-4EB6-950A-23B836AD6670}">
      <dsp:nvSpPr>
        <dsp:cNvPr id="0" name=""/>
        <dsp:cNvSpPr/>
      </dsp:nvSpPr>
      <dsp:spPr>
        <a:xfrm>
          <a:off x="1210737" y="357993"/>
          <a:ext cx="747224" cy="74724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b="1" kern="1200" dirty="0" smtClean="0"/>
            <a:t>Люди</a:t>
          </a:r>
          <a:endParaRPr lang="ru-RU" sz="700" b="1" kern="1200" dirty="0"/>
        </a:p>
      </dsp:txBody>
      <dsp:txXfrm>
        <a:off x="1320165" y="467424"/>
        <a:ext cx="528368" cy="528380"/>
      </dsp:txXfrm>
    </dsp:sp>
    <dsp:sp modelId="{BC82296E-28BC-4375-AF37-237A81A7D88A}">
      <dsp:nvSpPr>
        <dsp:cNvPr id="0" name=""/>
        <dsp:cNvSpPr/>
      </dsp:nvSpPr>
      <dsp:spPr>
        <a:xfrm>
          <a:off x="935148" y="982721"/>
          <a:ext cx="367042" cy="36689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52DF238-E602-4CC5-95B8-419BF7FD1481}">
      <dsp:nvSpPr>
        <dsp:cNvPr id="0" name=""/>
        <dsp:cNvSpPr/>
      </dsp:nvSpPr>
      <dsp:spPr>
        <a:xfrm>
          <a:off x="2019281" y="504978"/>
          <a:ext cx="213567" cy="21342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A948293-0770-4549-A198-2E38FA313E3F}">
      <dsp:nvSpPr>
        <dsp:cNvPr id="0" name=""/>
        <dsp:cNvSpPr/>
      </dsp:nvSpPr>
      <dsp:spPr>
        <a:xfrm>
          <a:off x="1939916" y="804297"/>
          <a:ext cx="747224" cy="74724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b="1" kern="1200" dirty="0" smtClean="0"/>
            <a:t>Животные</a:t>
          </a:r>
          <a:endParaRPr lang="ru-RU" sz="700" b="1" kern="1200" dirty="0"/>
        </a:p>
      </dsp:txBody>
      <dsp:txXfrm>
        <a:off x="2049344" y="913728"/>
        <a:ext cx="528368" cy="528380"/>
      </dsp:txXfrm>
    </dsp:sp>
    <dsp:sp modelId="{D041E3DD-3C5B-4635-B132-A4A0BABEFC42}">
      <dsp:nvSpPr>
        <dsp:cNvPr id="0" name=""/>
        <dsp:cNvSpPr/>
      </dsp:nvSpPr>
      <dsp:spPr>
        <a:xfrm>
          <a:off x="2018055" y="1597239"/>
          <a:ext cx="213567" cy="21342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617AF75-1F8A-408B-895F-EB1D848224B4}">
      <dsp:nvSpPr>
        <dsp:cNvPr id="0" name=""/>
        <dsp:cNvSpPr/>
      </dsp:nvSpPr>
      <dsp:spPr>
        <a:xfrm>
          <a:off x="1224052" y="1231315"/>
          <a:ext cx="747224" cy="74724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b="1" kern="1200" dirty="0" smtClean="0"/>
            <a:t>Растения</a:t>
          </a:r>
          <a:endParaRPr lang="ru-RU" sz="700" b="1" kern="1200" dirty="0"/>
        </a:p>
      </dsp:txBody>
      <dsp:txXfrm>
        <a:off x="1333480" y="1340746"/>
        <a:ext cx="528368" cy="528380"/>
      </dsp:txXfrm>
    </dsp:sp>
    <dsp:sp modelId="{E3B0A0DC-D8C6-4856-9630-764FB6FC49EF}">
      <dsp:nvSpPr>
        <dsp:cNvPr id="0" name=""/>
        <dsp:cNvSpPr/>
      </dsp:nvSpPr>
      <dsp:spPr>
        <a:xfrm>
          <a:off x="5618784" y="487422"/>
          <a:ext cx="1377329" cy="13770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Скопления</a:t>
          </a:r>
          <a:r>
            <a:rPr lang="ru-RU" sz="1200" kern="1200" dirty="0" smtClean="0">
              <a:solidFill>
                <a:schemeClr val="tx1"/>
              </a:solidFill>
            </a:rPr>
            <a:t> </a:t>
          </a:r>
          <a:r>
            <a:rPr lang="ru-RU" sz="1200" b="1" kern="1200" dirty="0" smtClean="0">
              <a:solidFill>
                <a:schemeClr val="tx1"/>
              </a:solidFill>
            </a:rPr>
            <a:t>галактик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5820489" y="689091"/>
        <a:ext cx="973919" cy="973742"/>
      </dsp:txXfrm>
    </dsp:sp>
    <dsp:sp modelId="{E6A15080-5133-4AEC-A2E3-70AB59690B50}">
      <dsp:nvSpPr>
        <dsp:cNvPr id="0" name=""/>
        <dsp:cNvSpPr/>
      </dsp:nvSpPr>
      <dsp:spPr>
        <a:xfrm>
          <a:off x="973685" y="2048483"/>
          <a:ext cx="1790528" cy="471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Макротела</a:t>
          </a:r>
          <a:r>
            <a:rPr lang="ru-RU" sz="2100" kern="1200" dirty="0" smtClean="0"/>
            <a:t> </a:t>
          </a:r>
          <a:endParaRPr lang="ru-RU" sz="2100" kern="1200" dirty="0"/>
        </a:p>
      </dsp:txBody>
      <dsp:txXfrm>
        <a:off x="973685" y="2048483"/>
        <a:ext cx="1790528" cy="4717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B520A3-BF42-4FA9-B485-43002705E5BE}">
      <dsp:nvSpPr>
        <dsp:cNvPr id="0" name=""/>
        <dsp:cNvSpPr/>
      </dsp:nvSpPr>
      <dsp:spPr>
        <a:xfrm>
          <a:off x="3024349" y="2808324"/>
          <a:ext cx="3062096" cy="11791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>
              <a:solidFill>
                <a:srgbClr val="FFFF00"/>
              </a:solidFill>
            </a:rPr>
            <a:t>Человек</a:t>
          </a:r>
          <a:endParaRPr lang="ru-RU" sz="3400" b="1" kern="1200" dirty="0">
            <a:solidFill>
              <a:srgbClr val="FFFF00"/>
            </a:solidFill>
          </a:endParaRPr>
        </a:p>
      </dsp:txBody>
      <dsp:txXfrm>
        <a:off x="3081908" y="2865883"/>
        <a:ext cx="2946978" cy="1063992"/>
      </dsp:txXfrm>
    </dsp:sp>
    <dsp:sp modelId="{648E813A-8800-485E-82C5-1F48F599335B}">
      <dsp:nvSpPr>
        <dsp:cNvPr id="0" name=""/>
        <dsp:cNvSpPr/>
      </dsp:nvSpPr>
      <dsp:spPr>
        <a:xfrm rot="16153089">
          <a:off x="4331276" y="2595177"/>
          <a:ext cx="42633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6333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C44F3E-3994-4AC4-8F51-D29D31BFE297}">
      <dsp:nvSpPr>
        <dsp:cNvPr id="0" name=""/>
        <dsp:cNvSpPr/>
      </dsp:nvSpPr>
      <dsp:spPr>
        <a:xfrm>
          <a:off x="3168350" y="1224142"/>
          <a:ext cx="2730567" cy="115788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rgbClr val="FFFF00"/>
              </a:solidFill>
            </a:rPr>
            <a:t>Биологические системы</a:t>
          </a:r>
          <a:endParaRPr lang="ru-RU" sz="2500" kern="1200" dirty="0">
            <a:solidFill>
              <a:srgbClr val="FFFF00"/>
            </a:solidFill>
          </a:endParaRPr>
        </a:p>
      </dsp:txBody>
      <dsp:txXfrm>
        <a:off x="3224873" y="1280665"/>
        <a:ext cx="2617521" cy="1044842"/>
      </dsp:txXfrm>
    </dsp:sp>
    <dsp:sp modelId="{5D957D13-8564-4C7D-B9AD-E40BFE0BC683}">
      <dsp:nvSpPr>
        <dsp:cNvPr id="0" name=""/>
        <dsp:cNvSpPr/>
      </dsp:nvSpPr>
      <dsp:spPr>
        <a:xfrm rot="16225703">
          <a:off x="3571013" y="1812110"/>
          <a:ext cx="199248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92483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627271-382D-4DAC-A2CD-BEADE366103B}">
      <dsp:nvSpPr>
        <dsp:cNvPr id="0" name=""/>
        <dsp:cNvSpPr/>
      </dsp:nvSpPr>
      <dsp:spPr>
        <a:xfrm>
          <a:off x="3250847" y="2"/>
          <a:ext cx="2653811" cy="8158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FF00"/>
              </a:solidFill>
            </a:rPr>
            <a:t>Молекулы </a:t>
          </a:r>
          <a:endParaRPr lang="ru-RU" sz="2400" b="1" kern="1200" dirty="0">
            <a:solidFill>
              <a:srgbClr val="FFFF00"/>
            </a:solidFill>
          </a:endParaRPr>
        </a:p>
      </dsp:txBody>
      <dsp:txXfrm>
        <a:off x="3290676" y="39831"/>
        <a:ext cx="2574153" cy="736236"/>
      </dsp:txXfrm>
    </dsp:sp>
    <dsp:sp modelId="{3C6EEBF5-7148-47B0-A2ED-E8E49304B0CE}">
      <dsp:nvSpPr>
        <dsp:cNvPr id="0" name=""/>
        <dsp:cNvSpPr/>
      </dsp:nvSpPr>
      <dsp:spPr>
        <a:xfrm rot="9300615">
          <a:off x="2853076" y="4084369"/>
          <a:ext cx="45890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58905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3F19FF-D4D9-489C-88ED-B918AD6E202C}">
      <dsp:nvSpPr>
        <dsp:cNvPr id="0" name=""/>
        <dsp:cNvSpPr/>
      </dsp:nvSpPr>
      <dsp:spPr>
        <a:xfrm>
          <a:off x="720073" y="4104450"/>
          <a:ext cx="2154483" cy="115788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>
              <a:solidFill>
                <a:srgbClr val="FFFF00"/>
              </a:solidFill>
            </a:rPr>
            <a:t>Техника</a:t>
          </a:r>
          <a:endParaRPr lang="ru-RU" sz="3400" b="1" kern="1200" dirty="0">
            <a:solidFill>
              <a:srgbClr val="FFFF00"/>
            </a:solidFill>
          </a:endParaRPr>
        </a:p>
      </dsp:txBody>
      <dsp:txXfrm>
        <a:off x="776596" y="4160973"/>
        <a:ext cx="2041437" cy="1044842"/>
      </dsp:txXfrm>
    </dsp:sp>
    <dsp:sp modelId="{167515DE-5D54-49B8-A7DF-0C9D0E891D50}">
      <dsp:nvSpPr>
        <dsp:cNvPr id="0" name=""/>
        <dsp:cNvSpPr/>
      </dsp:nvSpPr>
      <dsp:spPr>
        <a:xfrm rot="1591254">
          <a:off x="5714210" y="4083223"/>
          <a:ext cx="42903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9039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982082-06E1-4360-ACE4-8B23E9137064}">
      <dsp:nvSpPr>
        <dsp:cNvPr id="0" name=""/>
        <dsp:cNvSpPr/>
      </dsp:nvSpPr>
      <dsp:spPr>
        <a:xfrm>
          <a:off x="6120676" y="4176460"/>
          <a:ext cx="2310022" cy="115788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FFFF00"/>
              </a:solidFill>
            </a:rPr>
            <a:t>Общество</a:t>
          </a:r>
          <a:endParaRPr lang="ru-RU" sz="2800" b="1" kern="1200" dirty="0">
            <a:solidFill>
              <a:srgbClr val="FFFF00"/>
            </a:solidFill>
          </a:endParaRPr>
        </a:p>
      </dsp:txBody>
      <dsp:txXfrm>
        <a:off x="6177199" y="4232983"/>
        <a:ext cx="2196976" cy="10448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2290C1-8E36-477F-80FC-C7E0008FFC92}">
      <dsp:nvSpPr>
        <dsp:cNvPr id="0" name=""/>
        <dsp:cNvSpPr/>
      </dsp:nvSpPr>
      <dsp:spPr>
        <a:xfrm>
          <a:off x="144024" y="0"/>
          <a:ext cx="5181600" cy="4064000"/>
        </a:xfrm>
        <a:prstGeom prst="rightArrow">
          <a:avLst/>
        </a:prstGeom>
        <a:gradFill rotWithShape="1">
          <a:gsLst>
            <a:gs pos="0">
              <a:schemeClr val="accent4"/>
            </a:gs>
            <a:gs pos="100000">
              <a:schemeClr val="accent4"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4">
              <a:shade val="30000"/>
            </a:schemeClr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E8FF7E3B-D1DB-4A59-A7C3-D935DED92832}">
      <dsp:nvSpPr>
        <dsp:cNvPr id="0" name=""/>
        <dsp:cNvSpPr/>
      </dsp:nvSpPr>
      <dsp:spPr>
        <a:xfrm>
          <a:off x="6548" y="1219199"/>
          <a:ext cx="1962150" cy="1625600"/>
        </a:xfrm>
        <a:prstGeom prst="roundRect">
          <a:avLst/>
        </a:prstGeom>
        <a:gradFill rotWithShape="1">
          <a:gsLst>
            <a:gs pos="0">
              <a:schemeClr val="accent3"/>
            </a:gs>
            <a:gs pos="100000">
              <a:schemeClr val="accent3"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3">
              <a:shade val="30000"/>
            </a:schemeClr>
          </a:contourClr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Передатчик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информации</a:t>
          </a:r>
          <a:endParaRPr lang="ru-RU" sz="19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85903" y="1298554"/>
        <a:ext cx="1803440" cy="1466890"/>
      </dsp:txXfrm>
    </dsp:sp>
    <dsp:sp modelId="{F392A0DD-8FB4-4A35-86A8-6675343F1175}">
      <dsp:nvSpPr>
        <dsp:cNvPr id="0" name=""/>
        <dsp:cNvSpPr/>
      </dsp:nvSpPr>
      <dsp:spPr>
        <a:xfrm>
          <a:off x="2066925" y="1219199"/>
          <a:ext cx="1962150" cy="1625600"/>
        </a:xfrm>
        <a:prstGeom prst="roundRect">
          <a:avLst/>
        </a:prstGeom>
        <a:gradFill rotWithShape="1">
          <a:gsLst>
            <a:gs pos="0">
              <a:schemeClr val="accent3"/>
            </a:gs>
            <a:gs pos="100000">
              <a:schemeClr val="accent3"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3">
              <a:shade val="30000"/>
            </a:schemeClr>
          </a:contourClr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Канал связи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(помехи)</a:t>
          </a:r>
          <a:endParaRPr lang="ru-RU" sz="19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2146280" y="1298554"/>
        <a:ext cx="1803440" cy="1466890"/>
      </dsp:txXfrm>
    </dsp:sp>
    <dsp:sp modelId="{FC7B4A72-96A8-4772-A5D5-2AB27474C320}">
      <dsp:nvSpPr>
        <dsp:cNvPr id="0" name=""/>
        <dsp:cNvSpPr/>
      </dsp:nvSpPr>
      <dsp:spPr>
        <a:xfrm>
          <a:off x="4104457" y="1181551"/>
          <a:ext cx="1962150" cy="1625600"/>
        </a:xfrm>
        <a:prstGeom prst="roundRect">
          <a:avLst/>
        </a:prstGeom>
        <a:gradFill rotWithShape="1">
          <a:gsLst>
            <a:gs pos="0">
              <a:schemeClr val="accent3"/>
            </a:gs>
            <a:gs pos="100000">
              <a:schemeClr val="accent3"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3">
              <a:shade val="30000"/>
            </a:schemeClr>
          </a:contourClr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Приёмник информации</a:t>
          </a:r>
          <a:endParaRPr lang="ru-RU" sz="19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183812" y="1260906"/>
        <a:ext cx="1803440" cy="14668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320C52C7-1721-428A-A6D1-55368E9A100B}" type="datetimeFigureOut">
              <a:rPr lang="ru-RU" smtClean="0"/>
              <a:t>29.01.2012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0088D48-F389-498F-98C1-67CB9084BD4E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C52C7-1721-428A-A6D1-55368E9A100B}" type="datetimeFigureOut">
              <a:rPr lang="ru-RU" smtClean="0"/>
              <a:t>29.01.2012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8D48-F389-498F-98C1-67CB9084BD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C52C7-1721-428A-A6D1-55368E9A100B}" type="datetimeFigureOut">
              <a:rPr lang="ru-RU" smtClean="0"/>
              <a:t>29.01.2012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8D48-F389-498F-98C1-67CB9084BD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C52C7-1721-428A-A6D1-55368E9A100B}" type="datetimeFigureOut">
              <a:rPr lang="ru-RU" smtClean="0"/>
              <a:t>29.01.2012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8D48-F389-498F-98C1-67CB9084BD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C52C7-1721-428A-A6D1-55368E9A100B}" type="datetimeFigureOut">
              <a:rPr lang="ru-RU" smtClean="0"/>
              <a:t>29.01.2012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8D48-F389-498F-98C1-67CB9084BD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C52C7-1721-428A-A6D1-55368E9A100B}" type="datetimeFigureOut">
              <a:rPr lang="ru-RU" smtClean="0"/>
              <a:t>29.01.2012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8D48-F389-498F-98C1-67CB9084BD4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C52C7-1721-428A-A6D1-55368E9A100B}" type="datetimeFigureOut">
              <a:rPr lang="ru-RU" smtClean="0"/>
              <a:t>29.01.2012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8D48-F389-498F-98C1-67CB9084BD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C52C7-1721-428A-A6D1-55368E9A100B}" type="datetimeFigureOut">
              <a:rPr lang="ru-RU" smtClean="0"/>
              <a:t>29.01.2012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8D48-F389-498F-98C1-67CB9084BD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C52C7-1721-428A-A6D1-55368E9A100B}" type="datetimeFigureOut">
              <a:rPr lang="ru-RU" smtClean="0"/>
              <a:t>29.01.2012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8D48-F389-498F-98C1-67CB9084BD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C52C7-1721-428A-A6D1-55368E9A100B}" type="datetimeFigureOut">
              <a:rPr lang="ru-RU" smtClean="0"/>
              <a:t>29.01.2012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8D48-F389-498F-98C1-67CB9084BD4E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C52C7-1721-428A-A6D1-55368E9A100B}" type="datetimeFigureOut">
              <a:rPr lang="ru-RU" smtClean="0"/>
              <a:t>29.01.2012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8D48-F389-498F-98C1-67CB9084BD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320C52C7-1721-428A-A6D1-55368E9A100B}" type="datetimeFigureOut">
              <a:rPr lang="ru-RU" smtClean="0"/>
              <a:t>29.01.2012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0088D48-F389-498F-98C1-67CB9084BD4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16216" y="0"/>
            <a:ext cx="1571636" cy="365760"/>
          </a:xfrm>
        </p:spPr>
        <p:txBody>
          <a:bodyPr/>
          <a:lstStyle/>
          <a:p>
            <a:pPr algn="r"/>
            <a:fld id="{0FFDBB12-3D3C-4A38-A229-69344EE77B02}" type="datetime1">
              <a:rPr lang="ru-RU" sz="1800" b="1" smtClean="0">
                <a:solidFill>
                  <a:schemeClr val="tx1"/>
                </a:solidFill>
              </a:rPr>
              <a:pPr algn="r"/>
              <a:t>29.01.2012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-35229" y="1"/>
            <a:ext cx="4463213" cy="404664"/>
          </a:xfrm>
        </p:spPr>
        <p:txBody>
          <a:bodyPr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ГОУ НПО ПУ №31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72528" y="6492875"/>
            <a:ext cx="565042" cy="365125"/>
          </a:xfrm>
        </p:spPr>
        <p:txBody>
          <a:bodyPr/>
          <a:lstStyle/>
          <a:p>
            <a:pPr algn="ctr"/>
            <a:fld id="{1ED48F0B-6711-4D93-A5E5-D2DD72FA7F52}" type="slidenum">
              <a:rPr lang="ru-RU" sz="2000" b="1" smtClean="0">
                <a:solidFill>
                  <a:schemeClr val="tx1"/>
                </a:solidFill>
              </a:rPr>
              <a:pPr algn="ctr"/>
              <a:t>1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8" name="Нижний колонтитул 5"/>
          <p:cNvSpPr txBox="1">
            <a:spLocks/>
          </p:cNvSpPr>
          <p:nvPr/>
        </p:nvSpPr>
        <p:spPr>
          <a:xfrm>
            <a:off x="3108973" y="6453336"/>
            <a:ext cx="2880320" cy="413194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г.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Гурьевск, 2012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7752" y="4572008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Автор:    </a:t>
            </a:r>
            <a:r>
              <a:rPr lang="ru-RU" b="1" dirty="0" smtClean="0"/>
              <a:t>Анисимова Т.В.</a:t>
            </a:r>
            <a:r>
              <a:rPr lang="ru-RU" dirty="0" smtClean="0"/>
              <a:t>,</a:t>
            </a:r>
          </a:p>
          <a:p>
            <a:r>
              <a:rPr lang="ru-RU" dirty="0"/>
              <a:t> </a:t>
            </a:r>
            <a:r>
              <a:rPr lang="ru-RU" dirty="0" smtClean="0"/>
              <a:t>             </a:t>
            </a:r>
            <a:r>
              <a:rPr lang="ru-RU" dirty="0" smtClean="0"/>
              <a:t>  преподаватель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51219" y="1916832"/>
            <a:ext cx="664156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66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Информатика</a:t>
            </a: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Информация</a:t>
            </a:r>
            <a:endParaRPr lang="ru-RU" sz="66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340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508104" y="28575"/>
            <a:ext cx="1571636" cy="365760"/>
          </a:xfrm>
        </p:spPr>
        <p:txBody>
          <a:bodyPr/>
          <a:lstStyle/>
          <a:p>
            <a:pPr algn="r"/>
            <a:fld id="{0FFDBB12-3D3C-4A38-A229-69344EE77B02}" type="datetime1">
              <a:rPr lang="ru-RU" sz="1800" b="1" smtClean="0">
                <a:solidFill>
                  <a:schemeClr val="tx1"/>
                </a:solidFill>
              </a:rPr>
              <a:pPr algn="r"/>
              <a:t>29.01.2012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72528" y="6492875"/>
            <a:ext cx="565042" cy="365125"/>
          </a:xfrm>
        </p:spPr>
        <p:txBody>
          <a:bodyPr/>
          <a:lstStyle/>
          <a:p>
            <a:pPr algn="ctr"/>
            <a:fld id="{1ED48F0B-6711-4D93-A5E5-D2DD72FA7F52}" type="slidenum">
              <a:rPr lang="ru-RU" sz="2000" b="1" smtClean="0">
                <a:solidFill>
                  <a:schemeClr val="tx1"/>
                </a:solidFill>
              </a:rPr>
              <a:pPr algn="ctr"/>
              <a:t>10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4" y="692696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3. Что такое ИНФОРМАЦИЯ ?</a:t>
            </a:r>
            <a:endParaRPr lang="ru-RU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86070" y="1700808"/>
            <a:ext cx="8190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Информационные революции:</a:t>
            </a:r>
            <a:endParaRPr lang="ru-RU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91276" y="2780928"/>
            <a:ext cx="8190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Первая революция</a:t>
            </a:r>
            <a:endParaRPr lang="ru-RU" sz="36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06" b="96806" l="15417" r="277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56" t="70794" r="72263" b="2698"/>
          <a:stretch/>
        </p:blipFill>
        <p:spPr bwMode="auto">
          <a:xfrm>
            <a:off x="3679160" y="3427259"/>
            <a:ext cx="1804206" cy="2897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866041"/>
            <a:ext cx="2649463" cy="2173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8"/>
          <a:stretch/>
        </p:blipFill>
        <p:spPr bwMode="auto">
          <a:xfrm flipH="1">
            <a:off x="675276" y="3897818"/>
            <a:ext cx="2680324" cy="1979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89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508104" y="28575"/>
            <a:ext cx="1571636" cy="365760"/>
          </a:xfrm>
        </p:spPr>
        <p:txBody>
          <a:bodyPr/>
          <a:lstStyle/>
          <a:p>
            <a:pPr algn="r"/>
            <a:fld id="{0FFDBB12-3D3C-4A38-A229-69344EE77B02}" type="datetime1">
              <a:rPr lang="ru-RU" sz="1800" b="1" smtClean="0">
                <a:solidFill>
                  <a:schemeClr val="tx1"/>
                </a:solidFill>
              </a:rPr>
              <a:pPr algn="r"/>
              <a:t>29.01.2012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72528" y="6492875"/>
            <a:ext cx="565042" cy="365125"/>
          </a:xfrm>
        </p:spPr>
        <p:txBody>
          <a:bodyPr/>
          <a:lstStyle/>
          <a:p>
            <a:pPr algn="ctr"/>
            <a:fld id="{1ED48F0B-6711-4D93-A5E5-D2DD72FA7F52}" type="slidenum">
              <a:rPr lang="ru-RU" sz="2000" b="1" smtClean="0">
                <a:solidFill>
                  <a:schemeClr val="tx1"/>
                </a:solidFill>
              </a:rPr>
              <a:pPr algn="ctr"/>
              <a:t>11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1276" y="836712"/>
            <a:ext cx="8190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Вторая революция </a:t>
            </a:r>
            <a:r>
              <a:rPr lang="ru-RU" sz="2800" b="1" dirty="0" smtClean="0"/>
              <a:t>(середина </a:t>
            </a:r>
            <a:r>
              <a:rPr lang="en-US" sz="2800" b="1" dirty="0" smtClean="0"/>
              <a:t>XV</a:t>
            </a:r>
            <a:r>
              <a:rPr lang="en-US" sz="2800" b="1" dirty="0" smtClean="0"/>
              <a:t>I</a:t>
            </a:r>
            <a:r>
              <a:rPr lang="ru-RU" sz="2800" b="1" dirty="0" smtClean="0"/>
              <a:t> </a:t>
            </a:r>
            <a:r>
              <a:rPr lang="ru-RU" sz="2800" b="1" dirty="0" smtClean="0"/>
              <a:t>в.)</a:t>
            </a:r>
            <a:endParaRPr lang="ru-RU" sz="28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628800"/>
            <a:ext cx="5323751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75" b="99187" l="20290" r="927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0" t="6708" r="4454"/>
          <a:stretch/>
        </p:blipFill>
        <p:spPr bwMode="auto">
          <a:xfrm>
            <a:off x="6033186" y="1628800"/>
            <a:ext cx="240730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879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508104" y="28575"/>
            <a:ext cx="1571636" cy="365760"/>
          </a:xfrm>
        </p:spPr>
        <p:txBody>
          <a:bodyPr/>
          <a:lstStyle/>
          <a:p>
            <a:pPr algn="r"/>
            <a:fld id="{0FFDBB12-3D3C-4A38-A229-69344EE77B02}" type="datetime1">
              <a:rPr lang="ru-RU" sz="1800" b="1" smtClean="0">
                <a:solidFill>
                  <a:schemeClr val="tx1"/>
                </a:solidFill>
              </a:rPr>
              <a:pPr algn="r"/>
              <a:t>29.01.2012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72528" y="6492875"/>
            <a:ext cx="565042" cy="365125"/>
          </a:xfrm>
        </p:spPr>
        <p:txBody>
          <a:bodyPr/>
          <a:lstStyle/>
          <a:p>
            <a:pPr algn="ctr"/>
            <a:fld id="{1ED48F0B-6711-4D93-A5E5-D2DD72FA7F52}" type="slidenum">
              <a:rPr lang="ru-RU" sz="2000" b="1" smtClean="0">
                <a:solidFill>
                  <a:schemeClr val="tx1"/>
                </a:solidFill>
              </a:rPr>
              <a:pPr algn="ctr"/>
              <a:t>12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1276" y="836712"/>
            <a:ext cx="8190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Третья революция </a:t>
            </a:r>
            <a:r>
              <a:rPr lang="ru-RU" sz="2800" b="1" dirty="0" smtClean="0"/>
              <a:t>(конец </a:t>
            </a:r>
            <a:r>
              <a:rPr lang="en-US" sz="2800" b="1" dirty="0" smtClean="0"/>
              <a:t>X</a:t>
            </a:r>
            <a:r>
              <a:rPr lang="en-US" sz="2800" b="1" dirty="0" smtClean="0"/>
              <a:t>I</a:t>
            </a:r>
            <a:r>
              <a:rPr lang="ru-RU" sz="2800" b="1" dirty="0" smtClean="0"/>
              <a:t>Х </a:t>
            </a:r>
            <a:r>
              <a:rPr lang="ru-RU" sz="2800" b="1" dirty="0" smtClean="0"/>
              <a:t>в.)</a:t>
            </a:r>
            <a:endParaRPr lang="ru-RU" sz="28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498" y="1699067"/>
            <a:ext cx="6147004" cy="461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83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508104" y="28575"/>
            <a:ext cx="1571636" cy="365760"/>
          </a:xfrm>
        </p:spPr>
        <p:txBody>
          <a:bodyPr/>
          <a:lstStyle/>
          <a:p>
            <a:pPr algn="r"/>
            <a:fld id="{0FFDBB12-3D3C-4A38-A229-69344EE77B02}" type="datetime1">
              <a:rPr lang="ru-RU" sz="1800" b="1" smtClean="0">
                <a:solidFill>
                  <a:schemeClr val="tx1"/>
                </a:solidFill>
              </a:rPr>
              <a:pPr algn="r"/>
              <a:t>29.01.2012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72528" y="6492875"/>
            <a:ext cx="565042" cy="365125"/>
          </a:xfrm>
        </p:spPr>
        <p:txBody>
          <a:bodyPr/>
          <a:lstStyle/>
          <a:p>
            <a:pPr algn="ctr"/>
            <a:fld id="{1ED48F0B-6711-4D93-A5E5-D2DD72FA7F52}" type="slidenum">
              <a:rPr lang="ru-RU" sz="2000" b="1" smtClean="0">
                <a:solidFill>
                  <a:schemeClr val="tx1"/>
                </a:solidFill>
              </a:rPr>
              <a:pPr algn="ctr"/>
              <a:t>13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1276" y="836712"/>
            <a:ext cx="8190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Четвёртая революция </a:t>
            </a:r>
            <a:r>
              <a:rPr lang="ru-RU" sz="2000" b="1" dirty="0" smtClean="0"/>
              <a:t>(середина </a:t>
            </a:r>
            <a:r>
              <a:rPr lang="en-US" sz="2000" b="1" dirty="0" smtClean="0"/>
              <a:t>X</a:t>
            </a:r>
            <a:r>
              <a:rPr lang="ru-RU" sz="2000" b="1" dirty="0" smtClean="0"/>
              <a:t>Х </a:t>
            </a:r>
            <a:r>
              <a:rPr lang="ru-RU" sz="2000" b="1" dirty="0" smtClean="0"/>
              <a:t>в.)</a:t>
            </a:r>
            <a:endParaRPr lang="ru-RU" sz="20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67" b="99167" l="1064" r="982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96" y="3717032"/>
            <a:ext cx="2808312" cy="2987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75" b="97500" l="750" r="98000">
                        <a14:foregroundMark x1="63625" y1="6875" x2="63625" y2="6875"/>
                        <a14:foregroundMark x1="47250" y1="4500" x2="47250" y2="4500"/>
                        <a14:foregroundMark x1="63375" y1="6500" x2="63375" y2="6500"/>
                        <a14:foregroundMark x1="45375" y1="3625" x2="45375" y2="3625"/>
                        <a14:foregroundMark x1="62125" y1="7125" x2="62125" y2="7125"/>
                        <a14:foregroundMark x1="60125" y1="6500" x2="60125" y2="6500"/>
                        <a14:foregroundMark x1="58250" y1="6375" x2="58250" y2="6375"/>
                        <a14:foregroundMark x1="57875" y1="5875" x2="57875" y2="5875"/>
                        <a14:foregroundMark x1="56375" y1="5750" x2="56375" y2="5750"/>
                        <a14:foregroundMark x1="55625" y1="5500" x2="55625" y2="5500"/>
                        <a14:foregroundMark x1="53750" y1="4625" x2="53750" y2="4625"/>
                        <a14:foregroundMark x1="52125" y1="4625" x2="52125" y2="4625"/>
                        <a14:foregroundMark x1="51375" y1="4500" x2="51375" y2="4500"/>
                        <a14:foregroundMark x1="49875" y1="4500" x2="49875" y2="4500"/>
                        <a14:foregroundMark x1="49250" y1="4250" x2="49250" y2="4250"/>
                        <a14:foregroundMark x1="48625" y1="4125" x2="48625" y2="4125"/>
                        <a14:foregroundMark x1="48000" y1="3500" x2="48000" y2="3500"/>
                        <a14:foregroundMark x1="47250" y1="3500" x2="47250" y2="3500"/>
                        <a14:foregroundMark x1="43750" y1="5875" x2="43750" y2="5875"/>
                        <a14:foregroundMark x1="43750" y1="5875" x2="33125" y2="41750"/>
                        <a14:foregroundMark x1="33500" y1="41125" x2="5500" y2="64250"/>
                        <a14:foregroundMark x1="750" y1="20625" x2="750" y2="2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861048"/>
            <a:ext cx="3106988" cy="310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68844"/>
            <a:ext cx="3466684" cy="2469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871" y="4342222"/>
            <a:ext cx="3163624" cy="210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53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508104" y="28575"/>
            <a:ext cx="1571636" cy="365760"/>
          </a:xfrm>
        </p:spPr>
        <p:txBody>
          <a:bodyPr/>
          <a:lstStyle/>
          <a:p>
            <a:pPr algn="r"/>
            <a:fld id="{0FFDBB12-3D3C-4A38-A229-69344EE77B02}" type="datetime1">
              <a:rPr lang="ru-RU" sz="1800" b="1" smtClean="0">
                <a:solidFill>
                  <a:schemeClr val="tx1"/>
                </a:solidFill>
              </a:rPr>
              <a:pPr algn="r"/>
              <a:t>29.01.2012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72528" y="6492875"/>
            <a:ext cx="565042" cy="365125"/>
          </a:xfrm>
        </p:spPr>
        <p:txBody>
          <a:bodyPr/>
          <a:lstStyle/>
          <a:p>
            <a:pPr algn="ctr"/>
            <a:fld id="{1ED48F0B-6711-4D93-A5E5-D2DD72FA7F52}" type="slidenum">
              <a:rPr lang="ru-RU" sz="2000" b="1" smtClean="0">
                <a:solidFill>
                  <a:schemeClr val="tx1"/>
                </a:solidFill>
              </a:rPr>
              <a:pPr algn="ctr"/>
              <a:t>14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2" y="332656"/>
            <a:ext cx="9111217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00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508104" y="28575"/>
            <a:ext cx="1571636" cy="365760"/>
          </a:xfrm>
        </p:spPr>
        <p:txBody>
          <a:bodyPr/>
          <a:lstStyle/>
          <a:p>
            <a:pPr algn="r"/>
            <a:fld id="{0FFDBB12-3D3C-4A38-A229-69344EE77B02}" type="datetime1">
              <a:rPr lang="ru-RU" sz="1800" b="1" smtClean="0">
                <a:solidFill>
                  <a:schemeClr val="tx1"/>
                </a:solidFill>
              </a:rPr>
              <a:pPr algn="r"/>
              <a:t>29.01.2012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72528" y="6492875"/>
            <a:ext cx="565042" cy="365125"/>
          </a:xfrm>
        </p:spPr>
        <p:txBody>
          <a:bodyPr/>
          <a:lstStyle/>
          <a:p>
            <a:pPr algn="ctr"/>
            <a:fld id="{1ED48F0B-6711-4D93-A5E5-D2DD72FA7F52}" type="slidenum">
              <a:rPr lang="ru-RU" sz="2000" b="1" smtClean="0">
                <a:solidFill>
                  <a:schemeClr val="tx1"/>
                </a:solidFill>
              </a:rPr>
              <a:pPr algn="ctr"/>
              <a:t>15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6866" y="836712"/>
            <a:ext cx="8209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Так что же такое ИНФОРМАЦИЯ ?</a:t>
            </a:r>
            <a:endParaRPr lang="ru-RU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3478" y="2204864"/>
            <a:ext cx="82095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ИНФОРМАЦИЯ</a:t>
            </a:r>
            <a:r>
              <a:rPr lang="ru-RU" sz="3600" b="1" dirty="0" smtClean="0"/>
              <a:t> – это сведения об окружающем мире и процессах , в нём происходящих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94933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508104" y="28575"/>
            <a:ext cx="1571636" cy="365760"/>
          </a:xfrm>
        </p:spPr>
        <p:txBody>
          <a:bodyPr/>
          <a:lstStyle/>
          <a:p>
            <a:pPr algn="r"/>
            <a:fld id="{0FFDBB12-3D3C-4A38-A229-69344EE77B02}" type="datetime1">
              <a:rPr lang="ru-RU" sz="1800" b="1" smtClean="0">
                <a:solidFill>
                  <a:schemeClr val="tx1"/>
                </a:solidFill>
              </a:rPr>
              <a:pPr algn="r"/>
              <a:t>29.01.2012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72528" y="6492875"/>
            <a:ext cx="565042" cy="365125"/>
          </a:xfrm>
        </p:spPr>
        <p:txBody>
          <a:bodyPr/>
          <a:lstStyle/>
          <a:p>
            <a:pPr algn="ctr"/>
            <a:fld id="{1ED48F0B-6711-4D93-A5E5-D2DD72FA7F52}" type="slidenum">
              <a:rPr lang="ru-RU" sz="2000" b="1" smtClean="0">
                <a:solidFill>
                  <a:schemeClr val="tx1"/>
                </a:solidFill>
              </a:rPr>
              <a:pPr algn="ctr"/>
              <a:t>16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6866" y="836712"/>
            <a:ext cx="8209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А что такое ИНФОРМАТИКА ?</a:t>
            </a:r>
            <a:endParaRPr lang="ru-RU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3478" y="2204864"/>
            <a:ext cx="82095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ИНФОРМАТИКА</a:t>
            </a:r>
            <a:r>
              <a:rPr lang="ru-RU" sz="3600" b="1" dirty="0" smtClean="0"/>
              <a:t> – это наука о методах и способах сбора, хранения, обработки, передачи информации с помощью средств вычислительной техники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04451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508104" y="28575"/>
            <a:ext cx="1571636" cy="365760"/>
          </a:xfrm>
        </p:spPr>
        <p:txBody>
          <a:bodyPr/>
          <a:lstStyle/>
          <a:p>
            <a:pPr algn="r"/>
            <a:fld id="{0FFDBB12-3D3C-4A38-A229-69344EE77B02}" type="datetime1">
              <a:rPr lang="ru-RU" sz="1800" b="1" smtClean="0">
                <a:solidFill>
                  <a:schemeClr val="tx1"/>
                </a:solidFill>
              </a:rPr>
              <a:pPr algn="r"/>
              <a:t>29.01.2012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72528" y="6492875"/>
            <a:ext cx="565042" cy="365125"/>
          </a:xfrm>
        </p:spPr>
        <p:txBody>
          <a:bodyPr/>
          <a:lstStyle/>
          <a:p>
            <a:pPr algn="ctr"/>
            <a:fld id="{1ED48F0B-6711-4D93-A5E5-D2DD72FA7F52}" type="slidenum">
              <a:rPr lang="ru-RU" sz="2000" b="1" smtClean="0">
                <a:solidFill>
                  <a:schemeClr val="tx1"/>
                </a:solidFill>
              </a:rPr>
              <a:pPr algn="ctr"/>
              <a:t>17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6866" y="476672"/>
            <a:ext cx="8209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Направления развития информатики:</a:t>
            </a:r>
            <a:endParaRPr lang="ru-RU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3478" y="1700808"/>
            <a:ext cx="820958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ru-RU" sz="3200" b="1" dirty="0" smtClean="0"/>
              <a:t>Теория информации;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ru-RU" sz="3200" b="1" dirty="0" smtClean="0"/>
              <a:t>Разработка новых аппаратных средств (</a:t>
            </a:r>
            <a:r>
              <a:rPr lang="en-US" sz="3200" b="1" dirty="0" smtClean="0"/>
              <a:t>hardware</a:t>
            </a:r>
            <a:r>
              <a:rPr lang="ru-RU" sz="3200" b="1" dirty="0" smtClean="0"/>
              <a:t>);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ru-RU" sz="3200" b="1" dirty="0" smtClean="0"/>
              <a:t>Разработка программного обеспечения</a:t>
            </a:r>
            <a:r>
              <a:rPr lang="en-US" sz="3200" b="1" dirty="0" smtClean="0"/>
              <a:t> </a:t>
            </a:r>
            <a:r>
              <a:rPr lang="ru-RU" sz="3200" b="1" dirty="0" smtClean="0"/>
              <a:t>(</a:t>
            </a:r>
            <a:r>
              <a:rPr lang="en-US" sz="3200" b="1" dirty="0" smtClean="0"/>
              <a:t>software</a:t>
            </a:r>
            <a:r>
              <a:rPr lang="ru-RU" sz="3200" b="1" dirty="0" smtClean="0"/>
              <a:t>)</a:t>
            </a:r>
            <a:r>
              <a:rPr lang="ru-RU" sz="3200" b="1" dirty="0" smtClean="0"/>
              <a:t>;</a:t>
            </a:r>
            <a:endParaRPr lang="en-US" sz="3200" b="1" dirty="0" smtClean="0"/>
          </a:p>
          <a:p>
            <a:pPr marL="571500" indent="-571500">
              <a:buFont typeface="Wingdings" pitchFamily="2" charset="2"/>
              <a:buChar char="Ø"/>
            </a:pPr>
            <a:r>
              <a:rPr lang="ru-RU" sz="3200" b="1" dirty="0" smtClean="0"/>
              <a:t>Языки программирования;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ru-RU" sz="3200" b="1" dirty="0" smtClean="0"/>
              <a:t>Компьютерные сети;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ru-RU" sz="3200" b="1" dirty="0" smtClean="0"/>
              <a:t>Робототехника и искусственный интеллект и т.д.</a:t>
            </a:r>
          </a:p>
          <a:p>
            <a:pPr marL="571500" indent="-571500">
              <a:buFont typeface="Wingdings" pitchFamily="2" charset="2"/>
              <a:buChar char="Ø"/>
            </a:pP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25445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508104" y="28575"/>
            <a:ext cx="1571636" cy="365760"/>
          </a:xfrm>
        </p:spPr>
        <p:txBody>
          <a:bodyPr/>
          <a:lstStyle/>
          <a:p>
            <a:pPr algn="r"/>
            <a:fld id="{0FFDBB12-3D3C-4A38-A229-69344EE77B02}" type="datetime1">
              <a:rPr lang="ru-RU" sz="1800" b="1" smtClean="0">
                <a:solidFill>
                  <a:schemeClr val="tx1"/>
                </a:solidFill>
              </a:rPr>
              <a:pPr algn="r"/>
              <a:t>29.01.2012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72528" y="6492875"/>
            <a:ext cx="565042" cy="365125"/>
          </a:xfrm>
        </p:spPr>
        <p:txBody>
          <a:bodyPr/>
          <a:lstStyle/>
          <a:p>
            <a:pPr algn="ctr"/>
            <a:fld id="{1ED48F0B-6711-4D93-A5E5-D2DD72FA7F52}" type="slidenum">
              <a:rPr lang="ru-RU" sz="2000" b="1" smtClean="0">
                <a:solidFill>
                  <a:schemeClr val="tx1"/>
                </a:solidFill>
              </a:rPr>
              <a:pPr algn="ctr"/>
              <a:t>18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6866" y="476672"/>
            <a:ext cx="8209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Каким образом человек получает информацию?</a:t>
            </a:r>
            <a:endParaRPr lang="ru-RU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66866" y="2204864"/>
            <a:ext cx="820958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ru-RU" sz="2400" b="1" dirty="0" smtClean="0"/>
              <a:t>Глаза – визуальная или </a:t>
            </a:r>
            <a:r>
              <a:rPr lang="ru-RU" sz="2400" b="1" dirty="0" smtClean="0"/>
              <a:t>зрительная информация </a:t>
            </a:r>
            <a:r>
              <a:rPr lang="ru-RU" sz="2400" b="1" dirty="0" smtClean="0"/>
              <a:t>(цвет, форма, размер, расстояние);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ru-RU" sz="2400" b="1" dirty="0" smtClean="0"/>
              <a:t>Уши – аудиоинформация, </a:t>
            </a:r>
            <a:r>
              <a:rPr lang="ru-RU" sz="2400" b="1" dirty="0" smtClean="0"/>
              <a:t>слуховая</a:t>
            </a:r>
            <a:r>
              <a:rPr lang="ru-RU" sz="2400" b="1" dirty="0" smtClean="0"/>
              <a:t> информация (звуки: речь, музыка, шорохи);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ru-RU" sz="2400" b="1" dirty="0" smtClean="0"/>
              <a:t>Нос – обонятельная информация (запах, аромат);</a:t>
            </a:r>
            <a:endParaRPr lang="en-US" sz="2400" b="1" dirty="0" smtClean="0"/>
          </a:p>
          <a:p>
            <a:pPr marL="571500" indent="-571500">
              <a:buFont typeface="Wingdings" pitchFamily="2" charset="2"/>
              <a:buChar char="Ø"/>
            </a:pPr>
            <a:r>
              <a:rPr lang="ru-RU" sz="2400" b="1" dirty="0" smtClean="0"/>
              <a:t>Язык – вкусовая информация (вкус, консистенция);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ru-RU" sz="2400" b="1" dirty="0" smtClean="0"/>
              <a:t>Кожа – осязательная, тактильная информация (фактура материала, температура).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1990" y="1556792"/>
            <a:ext cx="8209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Используя органы чувств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16997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508104" y="28575"/>
            <a:ext cx="1571636" cy="365760"/>
          </a:xfrm>
        </p:spPr>
        <p:txBody>
          <a:bodyPr/>
          <a:lstStyle/>
          <a:p>
            <a:pPr algn="r"/>
            <a:fld id="{0FFDBB12-3D3C-4A38-A229-69344EE77B02}" type="datetime1">
              <a:rPr lang="ru-RU" sz="1800" b="1" smtClean="0">
                <a:solidFill>
                  <a:schemeClr val="tx1"/>
                </a:solidFill>
              </a:rPr>
              <a:pPr algn="r"/>
              <a:t>29.01.2012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72528" y="6492875"/>
            <a:ext cx="565042" cy="365125"/>
          </a:xfrm>
        </p:spPr>
        <p:txBody>
          <a:bodyPr/>
          <a:lstStyle/>
          <a:p>
            <a:pPr algn="ctr"/>
            <a:fld id="{1ED48F0B-6711-4D93-A5E5-D2DD72FA7F52}" type="slidenum">
              <a:rPr lang="ru-RU" sz="2000" b="1" smtClean="0">
                <a:solidFill>
                  <a:schemeClr val="tx1"/>
                </a:solidFill>
              </a:rPr>
              <a:pPr algn="ctr"/>
              <a:t>19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98937" y="2111430"/>
            <a:ext cx="7737991" cy="2901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1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684" y="1038239"/>
            <a:ext cx="3520499" cy="5297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91" b="89565" l="13261" r="91739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02" t="5764" r="5229" b="8459"/>
          <a:stretch/>
        </p:blipFill>
        <p:spPr bwMode="auto">
          <a:xfrm>
            <a:off x="2051720" y="308038"/>
            <a:ext cx="4812895" cy="607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91"/>
          <a:stretch/>
        </p:blipFill>
        <p:spPr bwMode="auto">
          <a:xfrm>
            <a:off x="1547664" y="955307"/>
            <a:ext cx="5688632" cy="5342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86160" l="0" r="100000">
                        <a14:foregroundMark x1="34167" y1="85185" x2="167" y2="85185"/>
                        <a14:foregroundMark x1="667" y1="75439" x2="167" y2="20078"/>
                        <a14:foregroundMark x1="70167" y1="30994" x2="99833" y2="45809"/>
                        <a14:foregroundMark x1="69833" y1="31189" x2="58000" y2="61404"/>
                        <a14:foregroundMark x1="58500" y1="62573" x2="63000" y2="75049"/>
                        <a14:foregroundMark x1="63000" y1="75049" x2="99333" y2="76998"/>
                        <a14:foregroundMark x1="82333" y1="75439" x2="84333" y2="38596"/>
                        <a14:foregroundMark x1="83333" y1="47173" x2="99000" y2="76608"/>
                        <a14:foregroundMark x1="76500" y1="84990" x2="47833" y2="85185"/>
                        <a14:foregroundMark x1="833" y1="21248" x2="18333" y2="17544"/>
                        <a14:foregroundMark x1="88333" y1="41326" x2="83500" y2="47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14"/>
          <a:stretch/>
        </p:blipFill>
        <p:spPr bwMode="auto">
          <a:xfrm>
            <a:off x="1412812" y="940094"/>
            <a:ext cx="6110242" cy="448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66667" l="22188" r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93" r="18750" b="31905"/>
          <a:stretch/>
        </p:blipFill>
        <p:spPr bwMode="auto">
          <a:xfrm>
            <a:off x="913196" y="882621"/>
            <a:ext cx="6609857" cy="559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71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508104" y="28575"/>
            <a:ext cx="1571636" cy="365760"/>
          </a:xfrm>
        </p:spPr>
        <p:txBody>
          <a:bodyPr/>
          <a:lstStyle/>
          <a:p>
            <a:pPr algn="r"/>
            <a:fld id="{0FFDBB12-3D3C-4A38-A229-69344EE77B02}" type="datetime1">
              <a:rPr lang="ru-RU" sz="1800" b="1" smtClean="0">
                <a:solidFill>
                  <a:schemeClr val="tx1"/>
                </a:solidFill>
              </a:rPr>
              <a:pPr algn="r"/>
              <a:t>29.01.2012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72528" y="6492875"/>
            <a:ext cx="565042" cy="365125"/>
          </a:xfrm>
        </p:spPr>
        <p:txBody>
          <a:bodyPr/>
          <a:lstStyle/>
          <a:p>
            <a:pPr algn="ctr"/>
            <a:fld id="{1ED48F0B-6711-4D93-A5E5-D2DD72FA7F52}" type="slidenum">
              <a:rPr lang="ru-RU" sz="2000" b="1" smtClean="0">
                <a:solidFill>
                  <a:schemeClr val="tx1"/>
                </a:solidFill>
              </a:rPr>
              <a:pPr algn="ctr"/>
              <a:t>2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004" y="725031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1. Что такое ВЕЩЕСТВО ?</a:t>
            </a:r>
            <a:endParaRPr lang="ru-RU" sz="3600" b="1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654251236"/>
              </p:ext>
            </p:extLst>
          </p:nvPr>
        </p:nvGraphicFramePr>
        <p:xfrm>
          <a:off x="-13388" y="1268760"/>
          <a:ext cx="9157387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799541549"/>
              </p:ext>
            </p:extLst>
          </p:nvPr>
        </p:nvGraphicFramePr>
        <p:xfrm>
          <a:off x="479004" y="4005064"/>
          <a:ext cx="8197452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51731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  <p:bldGraphic spid="12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508104" y="28575"/>
            <a:ext cx="1571636" cy="365760"/>
          </a:xfrm>
        </p:spPr>
        <p:txBody>
          <a:bodyPr/>
          <a:lstStyle/>
          <a:p>
            <a:pPr algn="r"/>
            <a:fld id="{0FFDBB12-3D3C-4A38-A229-69344EE77B02}" type="datetime1">
              <a:rPr lang="ru-RU" sz="1800" b="1" smtClean="0">
                <a:solidFill>
                  <a:schemeClr val="tx1"/>
                </a:solidFill>
              </a:rPr>
              <a:pPr algn="r"/>
              <a:t>29.01.2012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72528" y="6492875"/>
            <a:ext cx="565042" cy="365125"/>
          </a:xfrm>
        </p:spPr>
        <p:txBody>
          <a:bodyPr/>
          <a:lstStyle/>
          <a:p>
            <a:pPr algn="ctr"/>
            <a:fld id="{1ED48F0B-6711-4D93-A5E5-D2DD72FA7F52}" type="slidenum">
              <a:rPr lang="ru-RU" sz="2000" b="1" smtClean="0">
                <a:solidFill>
                  <a:schemeClr val="tx1"/>
                </a:solidFill>
              </a:rPr>
              <a:pPr algn="ctr"/>
              <a:t>20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6866" y="476672"/>
            <a:ext cx="8209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Свойства информации:</a:t>
            </a:r>
            <a:endParaRPr lang="ru-RU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0314" y="1340768"/>
            <a:ext cx="820958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ПОЛНОТА</a:t>
            </a:r>
            <a:r>
              <a:rPr lang="ru-RU" sz="2400" b="1" dirty="0" smtClean="0"/>
              <a:t> – информация должна быть представлена в полном объеме;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ДОСТОВЕРНОСТЬ</a:t>
            </a:r>
            <a:r>
              <a:rPr lang="ru-RU" sz="2400" b="1" dirty="0" smtClean="0"/>
              <a:t> – </a:t>
            </a:r>
            <a:r>
              <a:rPr lang="ru-RU" sz="2400" b="1" dirty="0" smtClean="0"/>
              <a:t>информация должна отражать действительную ситуацию</a:t>
            </a:r>
            <a:r>
              <a:rPr lang="ru-RU" sz="2400" b="1" dirty="0" smtClean="0"/>
              <a:t>;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ЦЕННОСТЬ</a:t>
            </a:r>
            <a:r>
              <a:rPr lang="ru-RU" sz="2400" b="1" dirty="0" smtClean="0"/>
              <a:t> – информация должна быть важна для того, кто ею воспользуется</a:t>
            </a:r>
            <a:r>
              <a:rPr lang="ru-RU" sz="2400" b="1" dirty="0" smtClean="0"/>
              <a:t>;</a:t>
            </a:r>
            <a:endParaRPr lang="en-US" sz="2400" b="1" dirty="0" smtClean="0"/>
          </a:p>
          <a:p>
            <a:pPr marL="571500" indent="-571500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АКТУАЛЬНОСТЬ</a:t>
            </a:r>
            <a:r>
              <a:rPr lang="ru-RU" sz="2400" b="1" dirty="0" smtClean="0"/>
              <a:t> – информация </a:t>
            </a:r>
            <a:r>
              <a:rPr lang="ru-RU" sz="2400" b="1" dirty="0" smtClean="0"/>
              <a:t>должна отражать положение на текущий момент;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ПОНЯТНОСТЬ</a:t>
            </a:r>
            <a:r>
              <a:rPr lang="ru-RU" sz="2400" b="1" dirty="0" smtClean="0"/>
              <a:t> – информация должна быть представлена на языке, понятном тому, кто ею пользуется</a:t>
            </a:r>
            <a:r>
              <a:rPr lang="ru-RU" sz="2400" b="1" dirty="0" smtClean="0"/>
              <a:t>.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83207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508104" y="28575"/>
            <a:ext cx="1571636" cy="365760"/>
          </a:xfrm>
        </p:spPr>
        <p:txBody>
          <a:bodyPr/>
          <a:lstStyle/>
          <a:p>
            <a:pPr algn="r"/>
            <a:fld id="{0FFDBB12-3D3C-4A38-A229-69344EE77B02}" type="datetime1">
              <a:rPr lang="ru-RU" sz="1800" b="1" smtClean="0">
                <a:solidFill>
                  <a:schemeClr val="tx1"/>
                </a:solidFill>
              </a:rPr>
              <a:pPr algn="r"/>
              <a:t>29.01.2012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72528" y="6492875"/>
            <a:ext cx="565042" cy="365125"/>
          </a:xfrm>
        </p:spPr>
        <p:txBody>
          <a:bodyPr/>
          <a:lstStyle/>
          <a:p>
            <a:pPr algn="ctr"/>
            <a:fld id="{1ED48F0B-6711-4D93-A5E5-D2DD72FA7F52}" type="slidenum">
              <a:rPr lang="ru-RU" sz="2000" b="1" smtClean="0">
                <a:solidFill>
                  <a:schemeClr val="tx1"/>
                </a:solidFill>
              </a:rPr>
              <a:pPr algn="ctr"/>
              <a:t>21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6865" y="692696"/>
            <a:ext cx="8209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1. Что нужно сделать, чтобы  информация появилась?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6864" y="1893025"/>
            <a:ext cx="8209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/>
              <a:t>(Создать, найти, искать, собрать)</a:t>
            </a:r>
            <a:endParaRPr lang="ru-RU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66865" y="2160564"/>
            <a:ext cx="82095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2. У меня есть некоторая информация. Что я смогу с ней сделать?</a:t>
            </a:r>
            <a:endParaRPr lang="ru-RU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66863" y="3918872"/>
            <a:ext cx="8209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/>
              <a:t>(Передать, распространить, копировать, уничтожить)</a:t>
            </a:r>
            <a:endParaRPr lang="ru-RU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6862" y="4257426"/>
            <a:ext cx="82095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3. Есть ли такая ситуация, когда человек не может передать информацию?</a:t>
            </a:r>
            <a:endParaRPr lang="ru-RU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66863" y="6005907"/>
            <a:ext cx="8209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/>
              <a:t>(Если существуют помехи, препятствия)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428439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9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508104" y="28575"/>
            <a:ext cx="1571636" cy="365760"/>
          </a:xfrm>
        </p:spPr>
        <p:txBody>
          <a:bodyPr/>
          <a:lstStyle/>
          <a:p>
            <a:pPr algn="r"/>
            <a:fld id="{0FFDBB12-3D3C-4A38-A229-69344EE77B02}" type="datetime1">
              <a:rPr lang="ru-RU" sz="1800" b="1" smtClean="0">
                <a:solidFill>
                  <a:schemeClr val="tx1"/>
                </a:solidFill>
              </a:rPr>
              <a:pPr algn="r"/>
              <a:t>29.01.2012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72528" y="6492875"/>
            <a:ext cx="565042" cy="365125"/>
          </a:xfrm>
        </p:spPr>
        <p:txBody>
          <a:bodyPr/>
          <a:lstStyle/>
          <a:p>
            <a:pPr algn="ctr"/>
            <a:fld id="{1ED48F0B-6711-4D93-A5E5-D2DD72FA7F52}" type="slidenum">
              <a:rPr lang="ru-RU" sz="2000" b="1" smtClean="0">
                <a:solidFill>
                  <a:schemeClr val="tx1"/>
                </a:solidFill>
              </a:rPr>
              <a:pPr algn="ctr"/>
              <a:t>22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740" y="523419"/>
            <a:ext cx="82095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4. Что можно сделать с информацией, имеющейся у вашего друга?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6592" y="1939191"/>
            <a:ext cx="8209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/>
              <a:t>(Получить, уничтожить, украсть)</a:t>
            </a:r>
            <a:endParaRPr lang="ru-RU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86741" y="2532380"/>
            <a:ext cx="82095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5. С помощью чего информация передается: письмо, кино, картина, код ДНК, список группы, наскальные рисунки, компьютерная игра?</a:t>
            </a:r>
            <a:endParaRPr lang="ru-RU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66863" y="5394702"/>
            <a:ext cx="8209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/>
              <a:t>(Бумага, </a:t>
            </a:r>
            <a:r>
              <a:rPr lang="en-US" sz="1600" b="1" dirty="0" smtClean="0"/>
              <a:t>DVD</a:t>
            </a:r>
            <a:r>
              <a:rPr lang="ru-RU" sz="1600" b="1" dirty="0" smtClean="0"/>
              <a:t>-диск, холст, гены, журнал группы, камень,  жесткий диск )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78120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508104" y="28575"/>
            <a:ext cx="1571636" cy="365760"/>
          </a:xfrm>
        </p:spPr>
        <p:txBody>
          <a:bodyPr/>
          <a:lstStyle/>
          <a:p>
            <a:pPr algn="r"/>
            <a:fld id="{0FFDBB12-3D3C-4A38-A229-69344EE77B02}" type="datetime1">
              <a:rPr lang="ru-RU" sz="1800" b="1" smtClean="0">
                <a:solidFill>
                  <a:schemeClr val="tx1"/>
                </a:solidFill>
              </a:rPr>
              <a:pPr algn="r"/>
              <a:t>29.01.2012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72528" y="6492875"/>
            <a:ext cx="565042" cy="365125"/>
          </a:xfrm>
        </p:spPr>
        <p:txBody>
          <a:bodyPr/>
          <a:lstStyle/>
          <a:p>
            <a:pPr algn="ctr"/>
            <a:fld id="{1ED48F0B-6711-4D93-A5E5-D2DD72FA7F52}" type="slidenum">
              <a:rPr lang="ru-RU" sz="2000" b="1" smtClean="0">
                <a:solidFill>
                  <a:schemeClr val="tx1"/>
                </a:solidFill>
              </a:rPr>
              <a:pPr algn="ctr"/>
              <a:t>23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740" y="523419"/>
            <a:ext cx="82095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4. Как информация  добирается до получателя: речь, мелодия, электронное письмо?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6591" y="2279279"/>
            <a:ext cx="8209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/>
              <a:t>(Воздух, телекоммуникационные каналы)</a:t>
            </a:r>
            <a:endParaRPr lang="ru-RU" sz="1600" b="1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758992664"/>
              </p:ext>
            </p:extLst>
          </p:nvPr>
        </p:nvGraphicFramePr>
        <p:xfrm>
          <a:off x="1259632" y="229458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656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Graphic spid="2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508104" y="28575"/>
            <a:ext cx="1571636" cy="365760"/>
          </a:xfrm>
        </p:spPr>
        <p:txBody>
          <a:bodyPr/>
          <a:lstStyle/>
          <a:p>
            <a:pPr algn="r"/>
            <a:fld id="{0FFDBB12-3D3C-4A38-A229-69344EE77B02}" type="datetime1">
              <a:rPr lang="ru-RU" sz="1800" b="1" smtClean="0">
                <a:solidFill>
                  <a:schemeClr val="tx1"/>
                </a:solidFill>
              </a:rPr>
              <a:pPr algn="r"/>
              <a:t>29.01.2012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72528" y="6492875"/>
            <a:ext cx="565042" cy="365125"/>
          </a:xfrm>
        </p:spPr>
        <p:txBody>
          <a:bodyPr/>
          <a:lstStyle/>
          <a:p>
            <a:pPr algn="ctr"/>
            <a:fld id="{1ED48F0B-6711-4D93-A5E5-D2DD72FA7F52}" type="slidenum">
              <a:rPr lang="ru-RU" sz="2000" b="1" smtClean="0">
                <a:solidFill>
                  <a:schemeClr val="tx1"/>
                </a:solidFill>
              </a:rPr>
              <a:pPr algn="ctr"/>
              <a:t>24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85876" y="1916832"/>
            <a:ext cx="6372257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66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Спасибо </a:t>
            </a:r>
          </a:p>
          <a:p>
            <a:pPr algn="ctr"/>
            <a:r>
              <a:rPr lang="ru-RU" sz="66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за внимание!</a:t>
            </a:r>
            <a:endParaRPr lang="ru-RU" sz="66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961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508104" y="28575"/>
            <a:ext cx="1571636" cy="365760"/>
          </a:xfrm>
        </p:spPr>
        <p:txBody>
          <a:bodyPr/>
          <a:lstStyle/>
          <a:p>
            <a:pPr algn="r"/>
            <a:fld id="{0FFDBB12-3D3C-4A38-A229-69344EE77B02}" type="datetime1">
              <a:rPr lang="ru-RU" sz="1800" b="1" smtClean="0">
                <a:solidFill>
                  <a:schemeClr val="tx1"/>
                </a:solidFill>
              </a:rPr>
              <a:pPr algn="r"/>
              <a:t>29.01.2012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72528" y="6492875"/>
            <a:ext cx="565042" cy="365125"/>
          </a:xfrm>
        </p:spPr>
        <p:txBody>
          <a:bodyPr/>
          <a:lstStyle/>
          <a:p>
            <a:pPr algn="ctr"/>
            <a:fld id="{1ED48F0B-6711-4D93-A5E5-D2DD72FA7F52}" type="slidenum">
              <a:rPr lang="ru-RU" sz="2000" b="1" smtClean="0">
                <a:solidFill>
                  <a:schemeClr val="tx1"/>
                </a:solidFill>
              </a:rPr>
              <a:pPr algn="ctr"/>
              <a:t>3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107504" y="764704"/>
            <a:ext cx="9036496" cy="5760640"/>
            <a:chOff x="107504" y="764704"/>
            <a:chExt cx="9036496" cy="5760640"/>
          </a:xfrm>
        </p:grpSpPr>
        <p:graphicFrame>
          <p:nvGraphicFramePr>
            <p:cNvPr id="3" name="Схема 2"/>
            <p:cNvGraphicFramePr/>
            <p:nvPr>
              <p:extLst>
                <p:ext uri="{D42A27DB-BD31-4B8C-83A1-F6EECF244321}">
                  <p14:modId xmlns:p14="http://schemas.microsoft.com/office/powerpoint/2010/main" val="1983999905"/>
                </p:ext>
              </p:extLst>
            </p:nvPr>
          </p:nvGraphicFramePr>
          <p:xfrm>
            <a:off x="107504" y="764704"/>
            <a:ext cx="9036496" cy="576064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cxnSp>
          <p:nvCxnSpPr>
            <p:cNvPr id="7" name="Прямая со стрелкой 6"/>
            <p:cNvCxnSpPr/>
            <p:nvPr/>
          </p:nvCxnSpPr>
          <p:spPr>
            <a:xfrm flipH="1">
              <a:off x="2987824" y="5517232"/>
              <a:ext cx="3240360" cy="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/>
            <p:cNvCxnSpPr/>
            <p:nvPr/>
          </p:nvCxnSpPr>
          <p:spPr>
            <a:xfrm flipH="1">
              <a:off x="2915816" y="4725144"/>
              <a:ext cx="499864" cy="216024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/>
            <p:cNvCxnSpPr/>
            <p:nvPr/>
          </p:nvCxnSpPr>
          <p:spPr>
            <a:xfrm>
              <a:off x="5796136" y="4725144"/>
              <a:ext cx="504056" cy="24858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>
              <a:off x="4644008" y="3140968"/>
              <a:ext cx="0" cy="504056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/>
            <p:cNvCxnSpPr/>
            <p:nvPr/>
          </p:nvCxnSpPr>
          <p:spPr>
            <a:xfrm>
              <a:off x="4644008" y="1556792"/>
              <a:ext cx="0" cy="504056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386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508104" y="28575"/>
            <a:ext cx="1571636" cy="365760"/>
          </a:xfrm>
        </p:spPr>
        <p:txBody>
          <a:bodyPr/>
          <a:lstStyle/>
          <a:p>
            <a:pPr algn="r"/>
            <a:fld id="{0FFDBB12-3D3C-4A38-A229-69344EE77B02}" type="datetime1">
              <a:rPr lang="ru-RU" sz="1800" b="1" smtClean="0">
                <a:solidFill>
                  <a:schemeClr val="tx1"/>
                </a:solidFill>
              </a:rPr>
              <a:pPr algn="r"/>
              <a:t>29.01.2012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72528" y="6492875"/>
            <a:ext cx="565042" cy="365125"/>
          </a:xfrm>
        </p:spPr>
        <p:txBody>
          <a:bodyPr/>
          <a:lstStyle/>
          <a:p>
            <a:pPr algn="ctr"/>
            <a:fld id="{1ED48F0B-6711-4D93-A5E5-D2DD72FA7F52}" type="slidenum">
              <a:rPr lang="ru-RU" sz="2000" b="1" smtClean="0">
                <a:solidFill>
                  <a:schemeClr val="tx1"/>
                </a:solidFill>
              </a:rPr>
              <a:pPr algn="ctr"/>
              <a:t>4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67545" y="332657"/>
            <a:ext cx="1905000" cy="2592288"/>
            <a:chOff x="467544" y="332656"/>
            <a:chExt cx="2309813" cy="338875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332656"/>
              <a:ext cx="2309813" cy="3019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67544" y="3352081"/>
              <a:ext cx="23098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/>
                <a:t>Эпикур</a:t>
              </a:r>
              <a:endParaRPr lang="ru-RU" b="1" dirty="0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2372545" y="508030"/>
            <a:ext cx="1767407" cy="2704946"/>
            <a:chOff x="2776216" y="692696"/>
            <a:chExt cx="2398192" cy="3293508"/>
          </a:xfrm>
        </p:grpSpPr>
        <p:pic>
          <p:nvPicPr>
            <p:cNvPr id="1028" name="Picture 4" descr="http://forexaw.com/TERMs/People/Historical_Persons/img240149_2-29_Demokrit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6"/>
            <a:stretch/>
          </p:blipFill>
          <p:spPr bwMode="auto">
            <a:xfrm>
              <a:off x="2776216" y="692696"/>
              <a:ext cx="2398192" cy="2924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2776216" y="3616872"/>
              <a:ext cx="239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err="1" smtClean="0"/>
                <a:t>Демокрит</a:t>
              </a:r>
              <a:endParaRPr lang="ru-RU" b="1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139952" y="686238"/>
            <a:ext cx="1872208" cy="2673563"/>
            <a:chOff x="5174408" y="980729"/>
            <a:chExt cx="2527786" cy="3537683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443"/>
            <a:stretch/>
          </p:blipFill>
          <p:spPr bwMode="auto">
            <a:xfrm>
              <a:off x="5174408" y="980729"/>
              <a:ext cx="2527786" cy="31683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174408" y="4149080"/>
              <a:ext cx="2527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/>
                <a:t>Лукреций</a:t>
              </a:r>
              <a:endParaRPr lang="ru-RU" b="1" dirty="0"/>
            </a:p>
          </p:txBody>
        </p:sp>
      </p:grpSp>
      <p:sp>
        <p:nvSpPr>
          <p:cNvPr id="14" name="Стрелка влево 13"/>
          <p:cNvSpPr/>
          <p:nvPr/>
        </p:nvSpPr>
        <p:spPr>
          <a:xfrm>
            <a:off x="6057824" y="1340768"/>
            <a:ext cx="2448272" cy="1301650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Ученые древности</a:t>
            </a:r>
            <a:endParaRPr lang="ru-RU" b="1" dirty="0">
              <a:solidFill>
                <a:schemeClr val="tx1"/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467545" y="3558315"/>
            <a:ext cx="1656184" cy="2729261"/>
            <a:chOff x="467545" y="3558315"/>
            <a:chExt cx="1656184" cy="2729261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5" y="3558315"/>
              <a:ext cx="1656184" cy="23599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467545" y="5918244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/>
                <a:t>Макс Планк</a:t>
              </a:r>
              <a:endParaRPr lang="ru-RU" b="1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2263949" y="3550212"/>
            <a:ext cx="1784141" cy="2737364"/>
            <a:chOff x="2263949" y="3550212"/>
            <a:chExt cx="1784141" cy="2737364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13" r="11650"/>
            <a:stretch/>
          </p:blipFill>
          <p:spPr bwMode="auto">
            <a:xfrm>
              <a:off x="2267744" y="3550212"/>
              <a:ext cx="1676400" cy="2362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2263949" y="5918244"/>
              <a:ext cx="17841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/>
                <a:t>Нильс Бор</a:t>
              </a:r>
              <a:endParaRPr lang="ru-RU" b="1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048091" y="3550212"/>
            <a:ext cx="2108086" cy="2737364"/>
            <a:chOff x="4048091" y="3550212"/>
            <a:chExt cx="2108086" cy="2737364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515" y="3550212"/>
              <a:ext cx="1878550" cy="23599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4048091" y="5918244"/>
              <a:ext cx="21080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/>
                <a:t>Луи де Бройль</a:t>
              </a:r>
              <a:endParaRPr lang="ru-RU" b="1" dirty="0"/>
            </a:p>
          </p:txBody>
        </p:sp>
      </p:grpSp>
      <p:sp>
        <p:nvSpPr>
          <p:cNvPr id="29" name="Стрелка влево 28"/>
          <p:cNvSpPr/>
          <p:nvPr/>
        </p:nvSpPr>
        <p:spPr>
          <a:xfrm>
            <a:off x="6062684" y="4087454"/>
            <a:ext cx="2448272" cy="1301650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Ученые современности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72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508104" y="28575"/>
            <a:ext cx="1571636" cy="365760"/>
          </a:xfrm>
        </p:spPr>
        <p:txBody>
          <a:bodyPr/>
          <a:lstStyle/>
          <a:p>
            <a:pPr algn="r"/>
            <a:fld id="{0FFDBB12-3D3C-4A38-A229-69344EE77B02}" type="datetime1">
              <a:rPr lang="ru-RU" sz="1800" b="1" smtClean="0">
                <a:solidFill>
                  <a:schemeClr val="tx1"/>
                </a:solidFill>
              </a:rPr>
              <a:pPr algn="r"/>
              <a:t>29.01.2012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72528" y="6492875"/>
            <a:ext cx="565042" cy="365125"/>
          </a:xfrm>
        </p:spPr>
        <p:txBody>
          <a:bodyPr/>
          <a:lstStyle/>
          <a:p>
            <a:pPr algn="ctr"/>
            <a:fld id="{1ED48F0B-6711-4D93-A5E5-D2DD72FA7F52}" type="slidenum">
              <a:rPr lang="ru-RU" sz="2000" b="1" smtClean="0">
                <a:solidFill>
                  <a:schemeClr val="tx1"/>
                </a:solidFill>
              </a:rPr>
              <a:pPr algn="ctr"/>
              <a:t>5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9772" y="692696"/>
            <a:ext cx="81966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0070C0"/>
                </a:solidFill>
              </a:rPr>
              <a:t>ВЕЩЕСТВО</a:t>
            </a:r>
            <a:r>
              <a:rPr lang="ru-RU" sz="3600" b="1" dirty="0" smtClean="0"/>
              <a:t> – это всё, то нас окружает: </a:t>
            </a:r>
          </a:p>
          <a:p>
            <a:pPr algn="r"/>
            <a:r>
              <a:rPr lang="ru-RU" sz="3600" b="1" dirty="0" smtClean="0"/>
              <a:t>вода, земля, воздух, горы, деревья.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0644" y="2924944"/>
            <a:ext cx="8196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Это </a:t>
            </a:r>
            <a:r>
              <a:rPr lang="ru-RU" sz="3600" b="1" dirty="0" smtClean="0"/>
              <a:t>то</a:t>
            </a:r>
            <a:r>
              <a:rPr lang="ru-RU" sz="3600" b="1" dirty="0" smtClean="0"/>
              <a:t>, из чего мы делаем различные предметы.</a:t>
            </a:r>
            <a:endParaRPr lang="ru-RU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79772" y="4293096"/>
            <a:ext cx="8196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dirty="0" smtClean="0"/>
              <a:t>Это </a:t>
            </a:r>
            <a:r>
              <a:rPr lang="ru-RU" sz="3600" b="1" dirty="0" smtClean="0"/>
              <a:t>мы сами</a:t>
            </a:r>
            <a:r>
              <a:rPr lang="ru-RU" sz="3600" b="1" dirty="0" smtClean="0"/>
              <a:t>.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38185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508104" y="28575"/>
            <a:ext cx="1571636" cy="365760"/>
          </a:xfrm>
        </p:spPr>
        <p:txBody>
          <a:bodyPr/>
          <a:lstStyle/>
          <a:p>
            <a:pPr algn="r"/>
            <a:fld id="{0FFDBB12-3D3C-4A38-A229-69344EE77B02}" type="datetime1">
              <a:rPr lang="ru-RU" sz="1800" b="1" smtClean="0">
                <a:solidFill>
                  <a:schemeClr val="tx1"/>
                </a:solidFill>
              </a:rPr>
              <a:pPr algn="r"/>
              <a:t>29.01.2012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72528" y="6492875"/>
            <a:ext cx="565042" cy="365125"/>
          </a:xfrm>
        </p:spPr>
        <p:txBody>
          <a:bodyPr/>
          <a:lstStyle/>
          <a:p>
            <a:pPr algn="ctr"/>
            <a:fld id="{1ED48F0B-6711-4D93-A5E5-D2DD72FA7F52}" type="slidenum">
              <a:rPr lang="ru-RU" sz="2000" b="1" smtClean="0">
                <a:solidFill>
                  <a:schemeClr val="tx1"/>
                </a:solidFill>
              </a:rPr>
              <a:pPr algn="ctr"/>
              <a:t>6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5" r="4948"/>
          <a:stretch/>
        </p:blipFill>
        <p:spPr bwMode="auto">
          <a:xfrm>
            <a:off x="1150586" y="703649"/>
            <a:ext cx="3445552" cy="282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157" y="3531535"/>
            <a:ext cx="3445552" cy="2895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137" y="3546360"/>
            <a:ext cx="3458157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93" y="737582"/>
            <a:ext cx="3431833" cy="282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24" y="703649"/>
            <a:ext cx="6903802" cy="582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46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508104" y="28575"/>
            <a:ext cx="1571636" cy="365760"/>
          </a:xfrm>
        </p:spPr>
        <p:txBody>
          <a:bodyPr/>
          <a:lstStyle/>
          <a:p>
            <a:pPr algn="r"/>
            <a:fld id="{0FFDBB12-3D3C-4A38-A229-69344EE77B02}" type="datetime1">
              <a:rPr lang="ru-RU" sz="1800" b="1" smtClean="0">
                <a:solidFill>
                  <a:schemeClr val="tx1"/>
                </a:solidFill>
              </a:rPr>
              <a:pPr algn="r"/>
              <a:t>29.01.2012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72528" y="6492875"/>
            <a:ext cx="565042" cy="365125"/>
          </a:xfrm>
        </p:spPr>
        <p:txBody>
          <a:bodyPr/>
          <a:lstStyle/>
          <a:p>
            <a:pPr algn="ctr"/>
            <a:fld id="{1ED48F0B-6711-4D93-A5E5-D2DD72FA7F52}" type="slidenum">
              <a:rPr lang="ru-RU" sz="2000" b="1" smtClean="0">
                <a:solidFill>
                  <a:schemeClr val="tx1"/>
                </a:solidFill>
              </a:rPr>
              <a:pPr algn="ctr"/>
              <a:t>7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9773" y="692696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2. Что такое ЭНЕРГИЯ ?</a:t>
            </a:r>
            <a:endParaRPr lang="ru-RU" sz="3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39027"/>
            <a:ext cx="3405758" cy="2233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339027"/>
            <a:ext cx="3312369" cy="2233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347" y="3645024"/>
            <a:ext cx="3707854" cy="278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11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5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2" dur="5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508104" y="28575"/>
            <a:ext cx="1571636" cy="365760"/>
          </a:xfrm>
        </p:spPr>
        <p:txBody>
          <a:bodyPr/>
          <a:lstStyle/>
          <a:p>
            <a:pPr algn="r"/>
            <a:fld id="{0FFDBB12-3D3C-4A38-A229-69344EE77B02}" type="datetime1">
              <a:rPr lang="ru-RU" sz="1800" b="1" smtClean="0">
                <a:solidFill>
                  <a:schemeClr val="tx1"/>
                </a:solidFill>
              </a:rPr>
              <a:pPr algn="r"/>
              <a:t>29.01.2012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72528" y="6492875"/>
            <a:ext cx="565042" cy="365125"/>
          </a:xfrm>
        </p:spPr>
        <p:txBody>
          <a:bodyPr/>
          <a:lstStyle/>
          <a:p>
            <a:pPr algn="ctr"/>
            <a:fld id="{1ED48F0B-6711-4D93-A5E5-D2DD72FA7F52}" type="slidenum">
              <a:rPr lang="ru-RU" sz="2000" b="1" smtClean="0">
                <a:solidFill>
                  <a:schemeClr val="tx1"/>
                </a:solidFill>
              </a:rPr>
              <a:pPr algn="ctr"/>
              <a:t>8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9772" y="692696"/>
            <a:ext cx="81966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Ученые стали применять энергию на благо людей – стала развиваться техника, использующая или преобразовывающая энергию из одного вида в другой.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9772" y="4293096"/>
            <a:ext cx="8196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0070C0"/>
                </a:solidFill>
              </a:rPr>
              <a:t>ЭНЕРГИЯ</a:t>
            </a:r>
            <a:r>
              <a:rPr lang="ru-RU" sz="3600" b="1" dirty="0" smtClean="0"/>
              <a:t> – это </a:t>
            </a:r>
            <a:r>
              <a:rPr lang="ru-RU" sz="3600" b="1" dirty="0" smtClean="0"/>
              <a:t>то</a:t>
            </a:r>
            <a:r>
              <a:rPr lang="ru-RU" sz="3600" b="1" dirty="0" smtClean="0"/>
              <a:t>, что приводит наш мир в движение.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20645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508104" y="28575"/>
            <a:ext cx="1571636" cy="365760"/>
          </a:xfrm>
        </p:spPr>
        <p:txBody>
          <a:bodyPr/>
          <a:lstStyle/>
          <a:p>
            <a:pPr algn="r"/>
            <a:fld id="{0FFDBB12-3D3C-4A38-A229-69344EE77B02}" type="datetime1">
              <a:rPr lang="ru-RU" sz="1800" b="1" smtClean="0">
                <a:solidFill>
                  <a:schemeClr val="tx1"/>
                </a:solidFill>
              </a:rPr>
              <a:pPr algn="r"/>
              <a:t>29.01.2012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72528" y="6492875"/>
            <a:ext cx="565042" cy="365125"/>
          </a:xfrm>
        </p:spPr>
        <p:txBody>
          <a:bodyPr/>
          <a:lstStyle/>
          <a:p>
            <a:pPr algn="ctr"/>
            <a:fld id="{1ED48F0B-6711-4D93-A5E5-D2DD72FA7F52}" type="slidenum">
              <a:rPr lang="ru-RU" sz="2000" b="1" smtClean="0">
                <a:solidFill>
                  <a:schemeClr val="tx1"/>
                </a:solidFill>
              </a:rPr>
              <a:pPr algn="ctr"/>
              <a:t>9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2937" y="4908270"/>
            <a:ext cx="8196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Вывел знаменитую формулу, связывающую вещество и материю.</a:t>
            </a:r>
            <a:endParaRPr lang="ru-RU" sz="3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5" r="9347"/>
          <a:stretch/>
        </p:blipFill>
        <p:spPr bwMode="auto">
          <a:xfrm>
            <a:off x="668239" y="548067"/>
            <a:ext cx="3893039" cy="4360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5436096" y="908720"/>
            <a:ext cx="2507802" cy="3333947"/>
            <a:chOff x="5436096" y="908720"/>
            <a:chExt cx="2507802" cy="3333947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908720"/>
              <a:ext cx="2507802" cy="2957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437042" y="3873335"/>
              <a:ext cx="25068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/>
                <a:t>Альберт Эйнштейн</a:t>
              </a:r>
              <a:endParaRPr lang="ru-RU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8230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331</TotalTime>
  <Words>601</Words>
  <Application>Microsoft Office PowerPoint</Application>
  <PresentationFormat>Экран (4:3)</PresentationFormat>
  <Paragraphs>145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Остин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Дом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Татьяна</cp:lastModifiedBy>
  <cp:revision>26</cp:revision>
  <dcterms:created xsi:type="dcterms:W3CDTF">2012-01-29T07:57:22Z</dcterms:created>
  <dcterms:modified xsi:type="dcterms:W3CDTF">2012-01-29T13:29:02Z</dcterms:modified>
</cp:coreProperties>
</file>