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42D86-8BC2-4582-8448-3E9961CC9D6D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E91DD-FD74-4005-B421-7CDA61DA1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207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7F567C7-1343-436A-A62D-81665F8CC50B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8991EF2-D22D-4104-B054-0989D40FE07C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567C7-1343-436A-A62D-81665F8CC50B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1EF2-D22D-4104-B054-0989D40FE0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567C7-1343-436A-A62D-81665F8CC50B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1EF2-D22D-4104-B054-0989D40FE0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567C7-1343-436A-A62D-81665F8CC50B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1EF2-D22D-4104-B054-0989D40FE0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567C7-1343-436A-A62D-81665F8CC50B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1EF2-D22D-4104-B054-0989D40FE0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567C7-1343-436A-A62D-81665F8CC50B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1EF2-D22D-4104-B054-0989D40FE07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567C7-1343-436A-A62D-81665F8CC50B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1EF2-D22D-4104-B054-0989D40FE0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567C7-1343-436A-A62D-81665F8CC50B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1EF2-D22D-4104-B054-0989D40FE0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567C7-1343-436A-A62D-81665F8CC50B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1EF2-D22D-4104-B054-0989D40FE0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567C7-1343-436A-A62D-81665F8CC50B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1EF2-D22D-4104-B054-0989D40FE07C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567C7-1343-436A-A62D-81665F8CC50B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1EF2-D22D-4104-B054-0989D40FE0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7F567C7-1343-436A-A62D-81665F8CC50B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8991EF2-D22D-4104-B054-0989D40FE07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Участки под строительство </a:t>
            </a:r>
            <a:endParaRPr lang="ru-RU" sz="3200" b="1" i="1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564904"/>
            <a:ext cx="3998943" cy="2664296"/>
          </a:xfrm>
        </p:spPr>
      </p:pic>
      <p:sp>
        <p:nvSpPr>
          <p:cNvPr id="9" name="Объект 8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815280" cy="3275809"/>
          </a:xfrm>
        </p:spPr>
        <p:txBody>
          <a:bodyPr>
            <a:normAutofit fontScale="92500" lnSpcReduction="10000"/>
          </a:bodyPr>
          <a:lstStyle/>
          <a:p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</a:rPr>
              <a:t>Три участка по 3га</a:t>
            </a:r>
          </a:p>
          <a:p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</a:rPr>
              <a:t>В черте </a:t>
            </a:r>
            <a:r>
              <a:rPr lang="ru-RU" sz="3200" b="1" i="1" dirty="0" err="1" smtClean="0">
                <a:solidFill>
                  <a:schemeClr val="accent3">
                    <a:lumMod val="75000"/>
                  </a:schemeClr>
                </a:solidFill>
              </a:rPr>
              <a:t>г.Коммунар</a:t>
            </a:r>
            <a:endParaRPr lang="ru-RU" sz="3200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3200" b="1" i="1" dirty="0">
                <a:solidFill>
                  <a:schemeClr val="accent3">
                    <a:lumMod val="75000"/>
                  </a:schemeClr>
                </a:solidFill>
              </a:rPr>
              <a:t>20км до </a:t>
            </a:r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</a:rPr>
              <a:t>КАД</a:t>
            </a:r>
          </a:p>
          <a:p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</a:rPr>
              <a:t>Стоимость 12млн.р. за 1га.</a:t>
            </a:r>
            <a:endParaRPr lang="ru-RU" sz="3200" b="1" i="1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07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9128"/>
          </a:xfrm>
        </p:spPr>
        <p:txBody>
          <a:bodyPr>
            <a:noAutofit/>
          </a:bodyPr>
          <a:lstStyle/>
          <a:p>
            <a:r>
              <a:rPr lang="ru-RU" sz="3200" b="1" i="1" dirty="0" smtClean="0"/>
              <a:t>Адрес, расположение и план:</a:t>
            </a:r>
            <a:endParaRPr lang="ru-RU" sz="3200" b="1" i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63" y="2367968"/>
            <a:ext cx="5240110" cy="3473017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734484"/>
            <a:ext cx="3148905" cy="3494087"/>
          </a:xfr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355" y="4056564"/>
            <a:ext cx="422349" cy="61708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92896" y="1700808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chemeClr val="accent3">
                    <a:lumMod val="75000"/>
                  </a:schemeClr>
                </a:solidFill>
              </a:rPr>
              <a:t>Ленинградская область, Гатчинский р-н, в черте границ МО «Город </a:t>
            </a:r>
            <a:r>
              <a:rPr lang="ru-RU" b="1" i="1" dirty="0" err="1">
                <a:solidFill>
                  <a:schemeClr val="accent3">
                    <a:lumMod val="75000"/>
                  </a:schemeClr>
                </a:solidFill>
              </a:rPr>
              <a:t>Комммунар</a:t>
            </a:r>
            <a:r>
              <a:rPr lang="ru-RU" b="1" i="1" dirty="0">
                <a:solidFill>
                  <a:schemeClr val="accent3">
                    <a:lumMod val="75000"/>
                  </a:schemeClr>
                </a:solidFill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95066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7967" y="908720"/>
            <a:ext cx="7024744" cy="601136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Фото:</a:t>
            </a:r>
            <a:endParaRPr lang="ru-RU" sz="3200" b="1" i="1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589" y="1700808"/>
            <a:ext cx="5192188" cy="3456384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328368"/>
            <a:ext cx="4313303" cy="2871318"/>
          </a:xfrm>
        </p:spPr>
      </p:pic>
    </p:spTree>
    <p:extLst>
      <p:ext uri="{BB962C8B-B14F-4D97-AF65-F5344CB8AC3E}">
        <p14:creationId xmlns:p14="http://schemas.microsoft.com/office/powerpoint/2010/main" val="1662935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504056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/>
              <a:t>Информация об объекте:</a:t>
            </a:r>
            <a:endParaRPr lang="ru-RU" sz="3200" b="1" i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24674325"/>
              </p:ext>
            </p:extLst>
          </p:nvPr>
        </p:nvGraphicFramePr>
        <p:xfrm>
          <a:off x="1331641" y="1205049"/>
          <a:ext cx="6696744" cy="5165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2232248"/>
                <a:gridCol w="2232248"/>
              </a:tblGrid>
              <a:tr h="10509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Площадь участка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Категория земель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Вид разрешенного использования</a:t>
                      </a:r>
                      <a:endParaRPr lang="ru-RU" dirty="0"/>
                    </a:p>
                  </a:txBody>
                  <a:tcPr/>
                </a:tc>
              </a:tr>
              <a:tr h="1020984">
                <a:tc>
                  <a:txBody>
                    <a:bodyPr/>
                    <a:lstStyle/>
                    <a:p>
                      <a:r>
                        <a:rPr lang="ru-RU" dirty="0" smtClean="0"/>
                        <a:t>29000кв.м.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47:24:0101001:0619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Земли </a:t>
                      </a:r>
                      <a:r>
                        <a:rPr lang="ru-RU" sz="1600" smtClean="0"/>
                        <a:t>населенных пунктов (зона застройки Ж3)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Размещение многоквартирных малоэтажных жилых домов (</a:t>
                      </a:r>
                      <a:r>
                        <a:rPr lang="ru-RU" sz="1200" dirty="0" smtClean="0"/>
                        <a:t>до 8эт.)</a:t>
                      </a:r>
                      <a:endParaRPr lang="ru-RU" sz="1200" dirty="0"/>
                    </a:p>
                  </a:txBody>
                  <a:tcPr/>
                </a:tc>
              </a:tr>
              <a:tr h="1458549">
                <a:tc>
                  <a:txBody>
                    <a:bodyPr/>
                    <a:lstStyle/>
                    <a:p>
                      <a:r>
                        <a:rPr lang="ru-RU" dirty="0" smtClean="0"/>
                        <a:t>29319кв.м.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47:24:0101001:0622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Земли населенных пунктов (зона застройки Ж3)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Размещение многоквартирных малоэтажных </a:t>
                      </a:r>
                      <a:r>
                        <a:rPr lang="ru-RU" sz="1600" smtClean="0"/>
                        <a:t>жилых домов  </a:t>
                      </a:r>
                      <a:r>
                        <a:rPr lang="ru-RU" sz="1200" smtClean="0"/>
                        <a:t>(до 8эт.)</a:t>
                      </a:r>
                      <a:endParaRPr lang="ru-RU" sz="12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1283523">
                <a:tc>
                  <a:txBody>
                    <a:bodyPr/>
                    <a:lstStyle/>
                    <a:p>
                      <a:r>
                        <a:rPr lang="ru-RU" dirty="0" smtClean="0"/>
                        <a:t>29000кв.м.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47:24:0101001:623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Земли населенных пунктов (зона застройки Ж3)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Размещение многоквартирных малоэтажных жилых домов </a:t>
                      </a:r>
                      <a:r>
                        <a:rPr lang="ru-RU" sz="1200" dirty="0" smtClean="0"/>
                        <a:t>(до 8эт)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918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118</TotalTime>
  <Words>112</Words>
  <Application>Microsoft Office PowerPoint</Application>
  <PresentationFormat>Экран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Остин</vt:lpstr>
      <vt:lpstr>Участки под строительство </vt:lpstr>
      <vt:lpstr>Адрес, расположение и план:</vt:lpstr>
      <vt:lpstr>Фото:</vt:lpstr>
      <vt:lpstr>Информация об объекте: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13</cp:revision>
  <dcterms:created xsi:type="dcterms:W3CDTF">2017-05-22T09:36:33Z</dcterms:created>
  <dcterms:modified xsi:type="dcterms:W3CDTF">2017-05-29T20:36:03Z</dcterms:modified>
</cp:coreProperties>
</file>