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456" y="-1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332656"/>
            <a:ext cx="78488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</a:t>
            </a:r>
          </a:p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«Дружба»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867815" y="2674947"/>
            <a:ext cx="571550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</a:t>
            </a:r>
          </a:p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муниципальный этап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конкурса</a:t>
            </a:r>
          </a:p>
          <a:p>
            <a:pPr algn="ct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«Детский сад на 5 +»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882485" y="5910335"/>
            <a:ext cx="16861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Семикаракорск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год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048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1217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User\Downloads\8zOcXX9q97T3K2awjeUATdd8DuzHDEq90nNgxrqT0unb6ef41Qz4I00vzJI2h-EanYO8scWRiQ3mJTs4Z38uoRrq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1129" y="548680"/>
            <a:ext cx="6763478" cy="5342092"/>
          </a:xfrm>
          <a:prstGeom prst="rect">
            <a:avLst/>
          </a:prstGeom>
          <a:ln w="57150" cap="sq">
            <a:solidFill>
              <a:srgbClr val="FFFF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27584" y="6021288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Здание МБДОУ Д/с «Дружба»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User\Downloads\zAGWZ1J7AObki0N8KttZZzZkeO7e68Se5G8SA9uPOYo9Z31v_RCHzLhHM14NQ1gD8V1jQ-KEcsuyW1rQ7A9ce1i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48680"/>
            <a:ext cx="3295915" cy="2471936"/>
          </a:xfrm>
          <a:prstGeom prst="rect">
            <a:avLst/>
          </a:prstGeom>
          <a:noFill/>
          <a:ln w="38100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ownloads\eNxqZy1lfuao2sd05qb-NKTRRW8zRwhUzp03BihI1FC_X1pSWkY_q24SW4RggTelANUSmbOyFMSjSxzs_6Bm7pY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76672"/>
            <a:ext cx="3882700" cy="3585430"/>
          </a:xfrm>
          <a:prstGeom prst="rect">
            <a:avLst/>
          </a:prstGeom>
          <a:noFill/>
          <a:ln w="57150">
            <a:solidFill>
              <a:schemeClr val="accent3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ownloads\GugklN12poTLmwtdIHd0Iwik65ruAXEswTkXtjp5SFp0rkLkzzfb1KulojC5g2OoUvPJ4q0J75oImKkf1KYgzl9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7677" y="3241777"/>
            <a:ext cx="3047776" cy="3023965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572000" y="4365104"/>
            <a:ext cx="3888432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вокруг здания оснащена тематическими рисунками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User\Downloads\oVvGM1q8R9ePBgpfkd_aEwIARzMx3mB2dv_u4RLTj7Q2dpdqkprWyd44uP0vXINI1ifrg56wLBq9aIwAJ9slwC_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661704"/>
            <a:ext cx="3240360" cy="4026855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ownloads\MRB5CSeuvzg2-C4R7okJZjDnve4lo3nMVx6C_JE-d80Agi0wssNEA7D4U38Vb5kjztF8BBxQTa5_GbIGLHO749g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204864"/>
            <a:ext cx="4208694" cy="4188966"/>
          </a:xfrm>
          <a:prstGeom prst="rect">
            <a:avLst/>
          </a:prstGeom>
          <a:noFill/>
          <a:ln w="28575">
            <a:solidFill>
              <a:schemeClr val="accent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16107" y="660690"/>
            <a:ext cx="3888432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Пешеходные дорожки возле игровых площадок выкрашены в соответствии с тематическими играми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15210" y="4869160"/>
            <a:ext cx="3224742" cy="136815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Игровые дорожки соответствуют возрастным особенностям воспитанников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User\Downloads\wQ12mdiD1I74s4f8IFMkMNFczMsBU9PtHRi5Bf-kOBPTp2KUDQsWt4x1SG3zTANcgq9Hn30Yzrbzyrd8lE89UHg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4806"/>
            <a:ext cx="3643552" cy="3847976"/>
          </a:xfrm>
          <a:prstGeom prst="rect">
            <a:avLst/>
          </a:prstGeom>
          <a:noFill/>
          <a:ln w="571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ownloads\AKNkerCilmH2IHHF0zJaObExls_fzJk8YplibVSRGlgzC3XG1dbNRMRPyhC6uAEk8duWc-GvhO5PEEB4hhXoIVcf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508112"/>
            <a:ext cx="3648406" cy="2736304"/>
          </a:xfrm>
          <a:prstGeom prst="rect">
            <a:avLst/>
          </a:prstGeom>
          <a:noFill/>
          <a:ln w="38100">
            <a:solidFill>
              <a:srgbClr val="FFC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User\Downloads\25152vek97UT5VhJyF7hceV5ItuH5brfWK_vrB-SNbwquf8qKV-p2qKOYC3MOlsb7a3UwoblGVnczZmqwSaNkwYq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3435086"/>
            <a:ext cx="2983880" cy="2785732"/>
          </a:xfrm>
          <a:prstGeom prst="rect">
            <a:avLst/>
          </a:prstGeom>
          <a:noFill/>
          <a:ln w="57150">
            <a:solidFill>
              <a:schemeClr val="accent3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53013" y="4653136"/>
            <a:ext cx="322474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холле ДОУ оформляются  тематические выставки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User\Downloads\OeeXtsXjinzgO5qicaMUJm3GPEuxksqUuiq91QA9UQblTpj3GoGUccO9PYgyanqGM2IF7LKg-Q-eTCn4qMjzWuu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476672"/>
            <a:ext cx="4030156" cy="3413038"/>
          </a:xfrm>
          <a:prstGeom prst="rect">
            <a:avLst/>
          </a:prstGeom>
          <a:noFill/>
          <a:ln w="57150">
            <a:solidFill>
              <a:schemeClr val="accent1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ownloads\HWEYq9cLYOAewADWOZO_ur5K3_r4junENjzxr46YT5Hc1O9RgRW5xhwZfJhNfKpZzVAALbwreC8EXACmxH-jmr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514693"/>
            <a:ext cx="3255072" cy="2914307"/>
          </a:xfrm>
          <a:prstGeom prst="rect">
            <a:avLst/>
          </a:prstGeom>
          <a:noFill/>
          <a:ln w="57150">
            <a:solidFill>
              <a:schemeClr val="accent3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User\Downloads\yivV8OCDCvKgREjTmTEhVVeS7jXeANZ_-N48gG63vL2_QHHnnQYd62rXEYtk0F92xnW1U8KvVc3B6oxdnFW3bHA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784" y="3645024"/>
            <a:ext cx="3127896" cy="2717360"/>
          </a:xfrm>
          <a:prstGeom prst="rect">
            <a:avLst/>
          </a:prstGeom>
          <a:noFill/>
          <a:ln w="57150">
            <a:solidFill>
              <a:schemeClr val="accent6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16016" y="4149080"/>
            <a:ext cx="3224742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Пространство коридоров оформлено в соответствии с различной тематикой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User\Downloads\fjKHwKGeUVOiLROeSpe-Xqgt0uD7EczfmVsXhM6iqWHFUkor4zVISMaLVxAFHLf8aAmGI69XNzlc7Q4Bn2uepql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84" y="484064"/>
            <a:ext cx="3597653" cy="2944936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ownloads\NYeHkag5Aw4tS3ZHLL0g8PFaMlkjCNp3AHro-HBnaa3y7h5k1o7sULYHqv7Hb_XU2EReoCXB92BaMrqg19ywHyA_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84672"/>
            <a:ext cx="3240360" cy="2977081"/>
          </a:xfrm>
          <a:prstGeom prst="rect">
            <a:avLst/>
          </a:prstGeom>
          <a:noFill/>
          <a:ln w="57150">
            <a:solidFill>
              <a:schemeClr val="accent4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ownloads\N5pPZf1VPrxV1QRETTbRozOAMk4IWg-AZyak_6Wa7yjnkkMSz9cF-6HT_gb-mQtRBQ5IchqkxcADec5lOqtRyCE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87944"/>
            <a:ext cx="2952328" cy="2682466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ownloads\WTBrLpR7g5kOwD1aILg-ak1FiOhHlsr1Jf2Np5xL7BKTrRXl1VGd-hbbLxA_KLKUkwees-8pVLB2cKGmobDfHub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99" y="3717032"/>
            <a:ext cx="2497158" cy="2185013"/>
          </a:xfrm>
          <a:prstGeom prst="rect">
            <a:avLst/>
          </a:prstGeom>
          <a:noFill/>
          <a:ln w="5715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355975" y="6070355"/>
            <a:ext cx="4248473" cy="40011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ДОУ имеется музыкальный зал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User\Downloads\m_YMx_PkQOkCqxw3Xo1FJ8OXHMumuzB6HmNNewrv1oPLthXSiZyaOKv4Q4MtU5sNIN_YvQJVATzmtPz7qzuv4fe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4512103" cy="3840088"/>
          </a:xfrm>
          <a:prstGeom prst="rect">
            <a:avLst/>
          </a:prstGeom>
          <a:noFill/>
          <a:ln w="57150"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ownloads\uL-rlFfqDcoFB3j_Lt0nUTQ3YM0Tqu8F0W1t8P4BO8JhlNOVFCiKjO_KoI_opo2cV_az0z8okMbgJ93HiOHHwIV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2993" y="476672"/>
            <a:ext cx="2850279" cy="3384376"/>
          </a:xfrm>
          <a:prstGeom prst="rect">
            <a:avLst/>
          </a:prstGeom>
          <a:noFill/>
          <a:ln w="3810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ownloads\JEm31KB87maqeb1uIrrTbGsYYXJgJTs63dvBXNB_4_MUtIXywF6boATB8WgWqLuSyxJ9UnNesQdjQRZQ13UD2rl7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967" y="4005064"/>
            <a:ext cx="2584917" cy="2391048"/>
          </a:xfrm>
          <a:prstGeom prst="rect">
            <a:avLst/>
          </a:prstGeom>
          <a:noFill/>
          <a:ln w="57150">
            <a:solidFill>
              <a:schemeClr val="accent5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43607" y="4509120"/>
            <a:ext cx="4440095" cy="101566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ДОУ имеется отдельный физкультурный зал с необходимым оборудованием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ownloads\1a6ada5574bc2d4ef6673226cc5a842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User\Downloads\MHRERZ3l6cNmY96GDEKMLkNeLDscpNxJh5dmJcRpvx6CWs1xf7RulUav9LGPT3Oc45zPaVnSU9VAJ64y8g5GyFf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76672"/>
            <a:ext cx="3974014" cy="3348732"/>
          </a:xfrm>
          <a:prstGeom prst="rect">
            <a:avLst/>
          </a:prstGeom>
          <a:noFill/>
          <a:ln w="57150">
            <a:solidFill>
              <a:srgbClr val="FFFF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User\Downloads\x7KH4AMGbTrV5tP85uzOQDmNO8TGvK2zZjMSomrBrcEkihYaUweC8O3ZW_fWU25JanRsb-bv23kPN3rTj2BpD0w-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476672"/>
            <a:ext cx="3377449" cy="3517604"/>
          </a:xfrm>
          <a:prstGeom prst="rect">
            <a:avLst/>
          </a:prstGeom>
          <a:noFill/>
          <a:ln w="57150">
            <a:solidFill>
              <a:schemeClr val="accent6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User\Downloads\XIbf_HqsPpP_FQwpz-f1HaLpPvljqVtOdwxfEcrNNwatO3sGRdP1BOJqVHQBf_zfakEZk6aka3m-FXy_YigB9jJf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553" y="4054252"/>
            <a:ext cx="2668108" cy="2267892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27984" y="4173450"/>
            <a:ext cx="4097529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ДОУ просторные светлые группы, где имеется все необходимое для полноценного воспитания и обучения детей.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438088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98</Words>
  <Application>Microsoft Office PowerPoint</Application>
  <PresentationFormat>Экран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2026-09-28T04:50:50Z</dcterms:created>
  <dcterms:modified xsi:type="dcterms:W3CDTF">2026-09-28T06:17:40Z</dcterms:modified>
</cp:coreProperties>
</file>