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4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2" r:id="rId11"/>
    <p:sldId id="280" r:id="rId12"/>
    <p:sldId id="269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00878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6007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3925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360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060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8665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474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0248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425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9008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6793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76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3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3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74239" y="160452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4674239" y="368208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6022080" y="3682080"/>
            <a:ext cx="26496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6"/>
          </p:nvPr>
        </p:nvSpPr>
        <p:spPr>
          <a:xfrm>
            <a:off x="457200" y="3682080"/>
            <a:ext cx="26496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300" cy="397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300" cy="397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74239" y="1604520"/>
            <a:ext cx="4015800" cy="397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457200" y="273600"/>
            <a:ext cx="8229300" cy="53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74239" y="1604520"/>
            <a:ext cx="4015800" cy="397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674239" y="160452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74239" y="368208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22839"/>
            <a:ext cx="8229300" cy="1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74239" y="1604520"/>
            <a:ext cx="40158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300" cy="189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 rot="-1440047">
            <a:off x="3366361" y="4114737"/>
            <a:ext cx="4875977" cy="608507"/>
          </a:xfrm>
          <a:prstGeom prst="rect">
            <a:avLst/>
          </a:prstGeom>
          <a:gradFill>
            <a:gsLst>
              <a:gs pos="0">
                <a:srgbClr val="F0F0F0"/>
              </a:gs>
              <a:gs pos="50000">
                <a:schemeClr val="lt1"/>
              </a:gs>
              <a:gs pos="100000">
                <a:srgbClr val="F0F0F0"/>
              </a:gs>
            </a:gsLst>
            <a:lin ang="18900000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4229280"/>
            <a:ext cx="4266000" cy="194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42857" y="54117"/>
                </a:lnTo>
                <a:lnTo>
                  <a:pt x="87857" y="25882"/>
                </a:lnTo>
                <a:lnTo>
                  <a:pt x="90535" y="26470"/>
                </a:lnTo>
                <a:lnTo>
                  <a:pt x="118794" y="51764"/>
                </a:lnTo>
                <a:lnTo>
                  <a:pt x="120000" y="63529"/>
                </a:lnTo>
                <a:lnTo>
                  <a:pt x="102857" y="105882"/>
                </a:lnTo>
                <a:lnTo>
                  <a:pt x="70714" y="120000"/>
                </a:lnTo>
                <a:lnTo>
                  <a:pt x="57857" y="91764"/>
                </a:lnTo>
                <a:lnTo>
                  <a:pt x="38571" y="101176"/>
                </a:lnTo>
                <a:lnTo>
                  <a:pt x="0" y="54117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8" name="Shape 8"/>
          <p:cNvSpPr/>
          <p:nvPr/>
        </p:nvSpPr>
        <p:spPr>
          <a:xfrm>
            <a:off x="5332319" y="2438280"/>
            <a:ext cx="3810599" cy="1954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5451" y="292"/>
                </a:moveTo>
                <a:lnTo>
                  <a:pt x="113952" y="292"/>
                </a:lnTo>
                <a:lnTo>
                  <a:pt x="110354" y="1461"/>
                </a:lnTo>
                <a:lnTo>
                  <a:pt x="106755" y="2629"/>
                </a:lnTo>
                <a:lnTo>
                  <a:pt x="105556" y="3798"/>
                </a:lnTo>
                <a:lnTo>
                  <a:pt x="104356" y="5551"/>
                </a:lnTo>
                <a:lnTo>
                  <a:pt x="104056" y="6136"/>
                </a:lnTo>
                <a:lnTo>
                  <a:pt x="103756" y="6720"/>
                </a:lnTo>
                <a:lnTo>
                  <a:pt x="97509" y="9642"/>
                </a:lnTo>
                <a:lnTo>
                  <a:pt x="94760" y="10811"/>
                </a:lnTo>
                <a:lnTo>
                  <a:pt x="91761" y="11396"/>
                </a:lnTo>
                <a:lnTo>
                  <a:pt x="85164" y="13149"/>
                </a:lnTo>
                <a:lnTo>
                  <a:pt x="78567" y="14902"/>
                </a:lnTo>
                <a:lnTo>
                  <a:pt x="71670" y="16071"/>
                </a:lnTo>
                <a:lnTo>
                  <a:pt x="65672" y="17240"/>
                </a:lnTo>
                <a:lnTo>
                  <a:pt x="62973" y="17824"/>
                </a:lnTo>
                <a:lnTo>
                  <a:pt x="60574" y="18409"/>
                </a:lnTo>
                <a:lnTo>
                  <a:pt x="58775" y="18409"/>
                </a:lnTo>
                <a:lnTo>
                  <a:pt x="57276" y="18993"/>
                </a:lnTo>
                <a:lnTo>
                  <a:pt x="56376" y="18993"/>
                </a:lnTo>
                <a:lnTo>
                  <a:pt x="56076" y="18993"/>
                </a:lnTo>
                <a:lnTo>
                  <a:pt x="55776" y="19577"/>
                </a:lnTo>
                <a:lnTo>
                  <a:pt x="55226" y="20162"/>
                </a:lnTo>
                <a:lnTo>
                  <a:pt x="53727" y="22500"/>
                </a:lnTo>
                <a:lnTo>
                  <a:pt x="51278" y="25422"/>
                </a:lnTo>
                <a:lnTo>
                  <a:pt x="48579" y="28344"/>
                </a:lnTo>
                <a:lnTo>
                  <a:pt x="46180" y="31266"/>
                </a:lnTo>
                <a:lnTo>
                  <a:pt x="43781" y="33603"/>
                </a:lnTo>
                <a:lnTo>
                  <a:pt x="42282" y="35357"/>
                </a:lnTo>
                <a:lnTo>
                  <a:pt x="41982" y="35941"/>
                </a:lnTo>
                <a:lnTo>
                  <a:pt x="41682" y="35941"/>
                </a:lnTo>
                <a:lnTo>
                  <a:pt x="36584" y="40616"/>
                </a:lnTo>
                <a:lnTo>
                  <a:pt x="31486" y="44610"/>
                </a:lnTo>
                <a:lnTo>
                  <a:pt x="29387" y="46363"/>
                </a:lnTo>
                <a:lnTo>
                  <a:pt x="27588" y="47532"/>
                </a:lnTo>
                <a:lnTo>
                  <a:pt x="26438" y="48701"/>
                </a:lnTo>
                <a:lnTo>
                  <a:pt x="25839" y="49285"/>
                </a:lnTo>
                <a:lnTo>
                  <a:pt x="24939" y="51038"/>
                </a:lnTo>
                <a:lnTo>
                  <a:pt x="24339" y="52792"/>
                </a:lnTo>
                <a:lnTo>
                  <a:pt x="24039" y="54545"/>
                </a:lnTo>
                <a:lnTo>
                  <a:pt x="24039" y="56298"/>
                </a:lnTo>
                <a:lnTo>
                  <a:pt x="22840" y="57467"/>
                </a:lnTo>
                <a:lnTo>
                  <a:pt x="21890" y="58051"/>
                </a:lnTo>
                <a:lnTo>
                  <a:pt x="20991" y="59805"/>
                </a:lnTo>
                <a:lnTo>
                  <a:pt x="20091" y="62142"/>
                </a:lnTo>
                <a:lnTo>
                  <a:pt x="18292" y="67987"/>
                </a:lnTo>
                <a:lnTo>
                  <a:pt x="17392" y="70909"/>
                </a:lnTo>
                <a:lnTo>
                  <a:pt x="16493" y="73831"/>
                </a:lnTo>
                <a:lnTo>
                  <a:pt x="16193" y="75584"/>
                </a:lnTo>
                <a:lnTo>
                  <a:pt x="15893" y="76168"/>
                </a:lnTo>
                <a:lnTo>
                  <a:pt x="15593" y="76753"/>
                </a:lnTo>
                <a:lnTo>
                  <a:pt x="14993" y="77337"/>
                </a:lnTo>
                <a:lnTo>
                  <a:pt x="14094" y="78506"/>
                </a:lnTo>
                <a:lnTo>
                  <a:pt x="12594" y="80259"/>
                </a:lnTo>
                <a:lnTo>
                  <a:pt x="9945" y="83181"/>
                </a:lnTo>
                <a:lnTo>
                  <a:pt x="7546" y="86103"/>
                </a:lnTo>
                <a:lnTo>
                  <a:pt x="4198" y="90194"/>
                </a:lnTo>
                <a:lnTo>
                  <a:pt x="1499" y="93701"/>
                </a:lnTo>
                <a:lnTo>
                  <a:pt x="599" y="94870"/>
                </a:lnTo>
                <a:lnTo>
                  <a:pt x="0" y="96623"/>
                </a:lnTo>
                <a:lnTo>
                  <a:pt x="0" y="97792"/>
                </a:lnTo>
                <a:lnTo>
                  <a:pt x="0" y="99545"/>
                </a:lnTo>
                <a:lnTo>
                  <a:pt x="599" y="101298"/>
                </a:lnTo>
                <a:lnTo>
                  <a:pt x="2099" y="101883"/>
                </a:lnTo>
                <a:lnTo>
                  <a:pt x="4198" y="101883"/>
                </a:lnTo>
                <a:lnTo>
                  <a:pt x="6597" y="100714"/>
                </a:lnTo>
                <a:lnTo>
                  <a:pt x="9645" y="99545"/>
                </a:lnTo>
                <a:lnTo>
                  <a:pt x="13194" y="97792"/>
                </a:lnTo>
                <a:lnTo>
                  <a:pt x="16793" y="95454"/>
                </a:lnTo>
                <a:lnTo>
                  <a:pt x="20391" y="92532"/>
                </a:lnTo>
                <a:lnTo>
                  <a:pt x="23740" y="89610"/>
                </a:lnTo>
                <a:lnTo>
                  <a:pt x="26438" y="87272"/>
                </a:lnTo>
                <a:lnTo>
                  <a:pt x="28188" y="85519"/>
                </a:lnTo>
                <a:lnTo>
                  <a:pt x="28488" y="84935"/>
                </a:lnTo>
                <a:lnTo>
                  <a:pt x="28788" y="84935"/>
                </a:lnTo>
                <a:lnTo>
                  <a:pt x="30287" y="84935"/>
                </a:lnTo>
                <a:lnTo>
                  <a:pt x="32386" y="84350"/>
                </a:lnTo>
                <a:lnTo>
                  <a:pt x="35685" y="82597"/>
                </a:lnTo>
                <a:lnTo>
                  <a:pt x="39633" y="80844"/>
                </a:lnTo>
                <a:lnTo>
                  <a:pt x="43781" y="79090"/>
                </a:lnTo>
                <a:lnTo>
                  <a:pt x="48279" y="77337"/>
                </a:lnTo>
                <a:lnTo>
                  <a:pt x="53127" y="76168"/>
                </a:lnTo>
                <a:lnTo>
                  <a:pt x="57576" y="75584"/>
                </a:lnTo>
                <a:lnTo>
                  <a:pt x="60574" y="76168"/>
                </a:lnTo>
                <a:lnTo>
                  <a:pt x="64173" y="78506"/>
                </a:lnTo>
                <a:lnTo>
                  <a:pt x="67821" y="81428"/>
                </a:lnTo>
                <a:lnTo>
                  <a:pt x="70770" y="84935"/>
                </a:lnTo>
                <a:lnTo>
                  <a:pt x="71670" y="86688"/>
                </a:lnTo>
                <a:lnTo>
                  <a:pt x="72569" y="88441"/>
                </a:lnTo>
                <a:lnTo>
                  <a:pt x="73169" y="90779"/>
                </a:lnTo>
                <a:lnTo>
                  <a:pt x="73169" y="92532"/>
                </a:lnTo>
                <a:lnTo>
                  <a:pt x="72869" y="94285"/>
                </a:lnTo>
                <a:lnTo>
                  <a:pt x="71970" y="96623"/>
                </a:lnTo>
                <a:lnTo>
                  <a:pt x="70470" y="97792"/>
                </a:lnTo>
                <a:lnTo>
                  <a:pt x="68421" y="99545"/>
                </a:lnTo>
                <a:lnTo>
                  <a:pt x="65072" y="101298"/>
                </a:lnTo>
                <a:lnTo>
                  <a:pt x="62374" y="103636"/>
                </a:lnTo>
                <a:lnTo>
                  <a:pt x="59975" y="105389"/>
                </a:lnTo>
                <a:lnTo>
                  <a:pt x="57875" y="107142"/>
                </a:lnTo>
                <a:lnTo>
                  <a:pt x="56376" y="108896"/>
                </a:lnTo>
                <a:lnTo>
                  <a:pt x="55476" y="110064"/>
                </a:lnTo>
                <a:lnTo>
                  <a:pt x="54627" y="111818"/>
                </a:lnTo>
                <a:lnTo>
                  <a:pt x="54027" y="112987"/>
                </a:lnTo>
                <a:lnTo>
                  <a:pt x="53427" y="115909"/>
                </a:lnTo>
                <a:lnTo>
                  <a:pt x="53727" y="117662"/>
                </a:lnTo>
                <a:lnTo>
                  <a:pt x="54027" y="118831"/>
                </a:lnTo>
                <a:lnTo>
                  <a:pt x="54327" y="119415"/>
                </a:lnTo>
                <a:lnTo>
                  <a:pt x="54627" y="120000"/>
                </a:lnTo>
                <a:lnTo>
                  <a:pt x="55476" y="120000"/>
                </a:lnTo>
                <a:lnTo>
                  <a:pt x="56376" y="119415"/>
                </a:lnTo>
                <a:lnTo>
                  <a:pt x="57576" y="119415"/>
                </a:lnTo>
                <a:lnTo>
                  <a:pt x="60574" y="118831"/>
                </a:lnTo>
                <a:lnTo>
                  <a:pt x="63573" y="118246"/>
                </a:lnTo>
                <a:lnTo>
                  <a:pt x="66572" y="117662"/>
                </a:lnTo>
                <a:lnTo>
                  <a:pt x="69620" y="116493"/>
                </a:lnTo>
                <a:lnTo>
                  <a:pt x="70770" y="115909"/>
                </a:lnTo>
                <a:lnTo>
                  <a:pt x="71670" y="115324"/>
                </a:lnTo>
                <a:lnTo>
                  <a:pt x="72269" y="114740"/>
                </a:lnTo>
                <a:lnTo>
                  <a:pt x="72569" y="114740"/>
                </a:lnTo>
                <a:lnTo>
                  <a:pt x="73169" y="114155"/>
                </a:lnTo>
                <a:lnTo>
                  <a:pt x="74369" y="113571"/>
                </a:lnTo>
                <a:lnTo>
                  <a:pt x="76468" y="111818"/>
                </a:lnTo>
                <a:lnTo>
                  <a:pt x="78867" y="110064"/>
                </a:lnTo>
                <a:lnTo>
                  <a:pt x="84014" y="106558"/>
                </a:lnTo>
                <a:lnTo>
                  <a:pt x="86064" y="104805"/>
                </a:lnTo>
                <a:lnTo>
                  <a:pt x="87863" y="103636"/>
                </a:lnTo>
                <a:lnTo>
                  <a:pt x="90562" y="101298"/>
                </a:lnTo>
                <a:lnTo>
                  <a:pt x="92361" y="97792"/>
                </a:lnTo>
                <a:lnTo>
                  <a:pt x="93561" y="93701"/>
                </a:lnTo>
                <a:lnTo>
                  <a:pt x="94460" y="90779"/>
                </a:lnTo>
                <a:lnTo>
                  <a:pt x="96559" y="84350"/>
                </a:lnTo>
                <a:lnTo>
                  <a:pt x="99258" y="77922"/>
                </a:lnTo>
                <a:lnTo>
                  <a:pt x="102257" y="72077"/>
                </a:lnTo>
                <a:lnTo>
                  <a:pt x="105556" y="67402"/>
                </a:lnTo>
                <a:lnTo>
                  <a:pt x="108254" y="63311"/>
                </a:lnTo>
                <a:lnTo>
                  <a:pt x="110653" y="60389"/>
                </a:lnTo>
                <a:lnTo>
                  <a:pt x="112153" y="58051"/>
                </a:lnTo>
                <a:lnTo>
                  <a:pt x="112802" y="57467"/>
                </a:lnTo>
                <a:lnTo>
                  <a:pt x="112802" y="57467"/>
                </a:lnTo>
                <a:lnTo>
                  <a:pt x="119950" y="50454"/>
                </a:lnTo>
                <a:lnTo>
                  <a:pt x="119950" y="5551"/>
                </a:lnTo>
                <a:lnTo>
                  <a:pt x="120000" y="0"/>
                </a:lnTo>
                <a:lnTo>
                  <a:pt x="115451" y="292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9" name="Shape 9"/>
          <p:cNvSpPr/>
          <p:nvPr/>
        </p:nvSpPr>
        <p:spPr>
          <a:xfrm>
            <a:off x="6019919" y="2438280"/>
            <a:ext cx="3122999" cy="1208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841" y="25984"/>
                </a:moveTo>
                <a:lnTo>
                  <a:pt x="42439" y="31496"/>
                </a:lnTo>
                <a:lnTo>
                  <a:pt x="42256" y="37322"/>
                </a:lnTo>
                <a:lnTo>
                  <a:pt x="56341" y="40629"/>
                </a:lnTo>
                <a:lnTo>
                  <a:pt x="60548" y="42047"/>
                </a:lnTo>
                <a:lnTo>
                  <a:pt x="41524" y="45826"/>
                </a:lnTo>
                <a:lnTo>
                  <a:pt x="38597" y="48661"/>
                </a:lnTo>
                <a:lnTo>
                  <a:pt x="39329" y="52913"/>
                </a:lnTo>
                <a:lnTo>
                  <a:pt x="40975" y="55275"/>
                </a:lnTo>
                <a:lnTo>
                  <a:pt x="60000" y="52440"/>
                </a:lnTo>
                <a:lnTo>
                  <a:pt x="65853" y="56220"/>
                </a:lnTo>
                <a:lnTo>
                  <a:pt x="38048" y="77480"/>
                </a:lnTo>
                <a:lnTo>
                  <a:pt x="37560" y="84409"/>
                </a:lnTo>
                <a:lnTo>
                  <a:pt x="487" y="114015"/>
                </a:lnTo>
                <a:lnTo>
                  <a:pt x="0" y="119055"/>
                </a:lnTo>
                <a:lnTo>
                  <a:pt x="1646" y="120000"/>
                </a:lnTo>
                <a:lnTo>
                  <a:pt x="40487" y="88818"/>
                </a:lnTo>
                <a:lnTo>
                  <a:pt x="52195" y="94488"/>
                </a:lnTo>
                <a:lnTo>
                  <a:pt x="70609" y="79842"/>
                </a:lnTo>
                <a:lnTo>
                  <a:pt x="87439" y="73228"/>
                </a:lnTo>
                <a:lnTo>
                  <a:pt x="95853" y="57952"/>
                </a:lnTo>
                <a:lnTo>
                  <a:pt x="104390" y="53543"/>
                </a:lnTo>
                <a:lnTo>
                  <a:pt x="113170" y="51653"/>
                </a:lnTo>
                <a:lnTo>
                  <a:pt x="120000" y="51968"/>
                </a:lnTo>
                <a:lnTo>
                  <a:pt x="120000" y="0"/>
                </a:lnTo>
                <a:lnTo>
                  <a:pt x="117926" y="472"/>
                </a:lnTo>
                <a:lnTo>
                  <a:pt x="111707" y="787"/>
                </a:lnTo>
                <a:lnTo>
                  <a:pt x="102560" y="5511"/>
                </a:lnTo>
                <a:lnTo>
                  <a:pt x="100182" y="11338"/>
                </a:lnTo>
                <a:lnTo>
                  <a:pt x="84878" y="18740"/>
                </a:ln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lt2"/>
              </a:gs>
            </a:gsLst>
            <a:lin ang="2700000" scaled="0"/>
          </a:gra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5713560" y="3932280"/>
            <a:ext cx="294000" cy="18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6000"/>
                </a:lnTo>
                <a:lnTo>
                  <a:pt x="120000" y="18000"/>
                </a:lnTo>
                <a:lnTo>
                  <a:pt x="120000" y="36000"/>
                </a:lnTo>
                <a:lnTo>
                  <a:pt x="116108" y="54000"/>
                </a:lnTo>
                <a:lnTo>
                  <a:pt x="104432" y="72000"/>
                </a:lnTo>
                <a:lnTo>
                  <a:pt x="88864" y="96000"/>
                </a:lnTo>
                <a:lnTo>
                  <a:pt x="65513" y="108000"/>
                </a:lnTo>
                <a:lnTo>
                  <a:pt x="30486" y="120000"/>
                </a:lnTo>
                <a:lnTo>
                  <a:pt x="18810" y="120000"/>
                </a:lnTo>
                <a:lnTo>
                  <a:pt x="11027" y="114000"/>
                </a:lnTo>
                <a:lnTo>
                  <a:pt x="0" y="96000"/>
                </a:lnTo>
                <a:lnTo>
                  <a:pt x="0" y="78000"/>
                </a:lnTo>
                <a:lnTo>
                  <a:pt x="0" y="72000"/>
                </a:lnTo>
                <a:lnTo>
                  <a:pt x="120000" y="0"/>
                </a:lnTo>
                <a:lnTo>
                  <a:pt x="12000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5999039" y="3798719"/>
            <a:ext cx="292800" cy="18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6000"/>
                </a:lnTo>
                <a:lnTo>
                  <a:pt x="116108" y="24000"/>
                </a:lnTo>
                <a:lnTo>
                  <a:pt x="108324" y="42000"/>
                </a:lnTo>
                <a:lnTo>
                  <a:pt x="96648" y="66000"/>
                </a:lnTo>
                <a:lnTo>
                  <a:pt x="84972" y="90000"/>
                </a:lnTo>
                <a:lnTo>
                  <a:pt x="66162" y="108000"/>
                </a:lnTo>
                <a:lnTo>
                  <a:pt x="42810" y="120000"/>
                </a:lnTo>
                <a:lnTo>
                  <a:pt x="11675" y="120000"/>
                </a:lnTo>
                <a:lnTo>
                  <a:pt x="0" y="60000"/>
                </a:lnTo>
                <a:lnTo>
                  <a:pt x="120000" y="0"/>
                </a:lnTo>
                <a:lnTo>
                  <a:pt x="12000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2" name="Shape 12"/>
          <p:cNvSpPr/>
          <p:nvPr/>
        </p:nvSpPr>
        <p:spPr>
          <a:xfrm>
            <a:off x="6094439" y="2914559"/>
            <a:ext cx="837000" cy="435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117381"/>
                </a:lnTo>
                <a:lnTo>
                  <a:pt x="1368" y="109527"/>
                </a:lnTo>
                <a:lnTo>
                  <a:pt x="1368" y="104290"/>
                </a:lnTo>
                <a:lnTo>
                  <a:pt x="2737" y="99054"/>
                </a:lnTo>
                <a:lnTo>
                  <a:pt x="4106" y="96436"/>
                </a:lnTo>
                <a:lnTo>
                  <a:pt x="8212" y="93818"/>
                </a:lnTo>
                <a:lnTo>
                  <a:pt x="17566" y="88581"/>
                </a:lnTo>
                <a:lnTo>
                  <a:pt x="31254" y="78109"/>
                </a:lnTo>
                <a:lnTo>
                  <a:pt x="47680" y="62400"/>
                </a:lnTo>
                <a:lnTo>
                  <a:pt x="57262" y="52363"/>
                </a:lnTo>
                <a:lnTo>
                  <a:pt x="68212" y="41890"/>
                </a:lnTo>
                <a:lnTo>
                  <a:pt x="89885" y="20945"/>
                </a:lnTo>
                <a:lnTo>
                  <a:pt x="100836" y="13090"/>
                </a:lnTo>
                <a:lnTo>
                  <a:pt x="109049" y="5236"/>
                </a:lnTo>
                <a:lnTo>
                  <a:pt x="114524" y="2618"/>
                </a:lnTo>
                <a:lnTo>
                  <a:pt x="118631" y="0"/>
                </a:lnTo>
                <a:lnTo>
                  <a:pt x="120000" y="0"/>
                </a:lnTo>
                <a:lnTo>
                  <a:pt x="118631" y="2618"/>
                </a:lnTo>
                <a:lnTo>
                  <a:pt x="115893" y="5236"/>
                </a:lnTo>
                <a:lnTo>
                  <a:pt x="110418" y="10472"/>
                </a:lnTo>
                <a:lnTo>
                  <a:pt x="104942" y="18327"/>
                </a:lnTo>
                <a:lnTo>
                  <a:pt x="99467" y="23563"/>
                </a:lnTo>
                <a:lnTo>
                  <a:pt x="89885" y="34036"/>
                </a:lnTo>
                <a:lnTo>
                  <a:pt x="77566" y="47127"/>
                </a:lnTo>
                <a:lnTo>
                  <a:pt x="62737" y="62400"/>
                </a:lnTo>
                <a:lnTo>
                  <a:pt x="29885" y="96436"/>
                </a:lnTo>
                <a:lnTo>
                  <a:pt x="14828" y="109527"/>
                </a:lnTo>
                <a:lnTo>
                  <a:pt x="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3" name="Shape 13"/>
          <p:cNvSpPr/>
          <p:nvPr/>
        </p:nvSpPr>
        <p:spPr>
          <a:xfrm>
            <a:off x="5835600" y="3198959"/>
            <a:ext cx="1143300" cy="484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022" y="84705"/>
                </a:moveTo>
                <a:lnTo>
                  <a:pt x="5013" y="98823"/>
                </a:lnTo>
                <a:lnTo>
                  <a:pt x="2005" y="110588"/>
                </a:lnTo>
                <a:lnTo>
                  <a:pt x="1002" y="117647"/>
                </a:lnTo>
                <a:lnTo>
                  <a:pt x="0" y="120000"/>
                </a:lnTo>
                <a:lnTo>
                  <a:pt x="8022" y="108235"/>
                </a:lnTo>
                <a:lnTo>
                  <a:pt x="14038" y="98823"/>
                </a:lnTo>
                <a:lnTo>
                  <a:pt x="18050" y="91764"/>
                </a:lnTo>
                <a:lnTo>
                  <a:pt x="20055" y="89411"/>
                </a:lnTo>
                <a:lnTo>
                  <a:pt x="21058" y="89411"/>
                </a:lnTo>
                <a:lnTo>
                  <a:pt x="24066" y="87058"/>
                </a:lnTo>
                <a:lnTo>
                  <a:pt x="28077" y="84705"/>
                </a:lnTo>
                <a:lnTo>
                  <a:pt x="33091" y="80000"/>
                </a:lnTo>
                <a:lnTo>
                  <a:pt x="45961" y="70588"/>
                </a:lnTo>
                <a:lnTo>
                  <a:pt x="62005" y="61176"/>
                </a:lnTo>
                <a:lnTo>
                  <a:pt x="77047" y="49411"/>
                </a:lnTo>
                <a:lnTo>
                  <a:pt x="90919" y="40000"/>
                </a:lnTo>
                <a:lnTo>
                  <a:pt x="95933" y="35294"/>
                </a:lnTo>
                <a:lnTo>
                  <a:pt x="100947" y="32941"/>
                </a:lnTo>
                <a:lnTo>
                  <a:pt x="103955" y="30588"/>
                </a:lnTo>
                <a:lnTo>
                  <a:pt x="104958" y="28235"/>
                </a:lnTo>
                <a:lnTo>
                  <a:pt x="105961" y="25882"/>
                </a:lnTo>
                <a:lnTo>
                  <a:pt x="108969" y="23529"/>
                </a:lnTo>
                <a:lnTo>
                  <a:pt x="115988" y="11764"/>
                </a:lnTo>
                <a:lnTo>
                  <a:pt x="118997" y="7058"/>
                </a:lnTo>
                <a:lnTo>
                  <a:pt x="120000" y="2352"/>
                </a:lnTo>
                <a:lnTo>
                  <a:pt x="118997" y="0"/>
                </a:lnTo>
                <a:lnTo>
                  <a:pt x="114986" y="0"/>
                </a:lnTo>
                <a:lnTo>
                  <a:pt x="104958" y="0"/>
                </a:lnTo>
                <a:lnTo>
                  <a:pt x="96935" y="0"/>
                </a:lnTo>
                <a:lnTo>
                  <a:pt x="90919" y="0"/>
                </a:lnTo>
                <a:lnTo>
                  <a:pt x="85905" y="7058"/>
                </a:lnTo>
                <a:lnTo>
                  <a:pt x="81058" y="16470"/>
                </a:lnTo>
                <a:lnTo>
                  <a:pt x="78050" y="21176"/>
                </a:lnTo>
                <a:lnTo>
                  <a:pt x="75041" y="23529"/>
                </a:lnTo>
                <a:lnTo>
                  <a:pt x="71030" y="23529"/>
                </a:lnTo>
                <a:lnTo>
                  <a:pt x="65013" y="25882"/>
                </a:lnTo>
                <a:lnTo>
                  <a:pt x="57994" y="32941"/>
                </a:lnTo>
                <a:lnTo>
                  <a:pt x="51977" y="42352"/>
                </a:lnTo>
                <a:lnTo>
                  <a:pt x="47966" y="49411"/>
                </a:lnTo>
                <a:lnTo>
                  <a:pt x="45961" y="51764"/>
                </a:lnTo>
                <a:lnTo>
                  <a:pt x="42952" y="54117"/>
                </a:lnTo>
                <a:lnTo>
                  <a:pt x="36935" y="54117"/>
                </a:lnTo>
                <a:lnTo>
                  <a:pt x="31086" y="54117"/>
                </a:lnTo>
                <a:lnTo>
                  <a:pt x="30083" y="54117"/>
                </a:lnTo>
                <a:lnTo>
                  <a:pt x="29080" y="54117"/>
                </a:lnTo>
                <a:lnTo>
                  <a:pt x="19052" y="63529"/>
                </a:lnTo>
                <a:lnTo>
                  <a:pt x="8022" y="84705"/>
                </a:lnTo>
                <a:lnTo>
                  <a:pt x="8022" y="8470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4" name="Shape 14"/>
          <p:cNvSpPr/>
          <p:nvPr/>
        </p:nvSpPr>
        <p:spPr>
          <a:xfrm>
            <a:off x="5330880" y="3000240"/>
            <a:ext cx="3808800" cy="139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5484" y="4903"/>
                </a:moveTo>
                <a:lnTo>
                  <a:pt x="113678" y="6538"/>
                </a:lnTo>
                <a:lnTo>
                  <a:pt x="111923" y="7355"/>
                </a:lnTo>
                <a:lnTo>
                  <a:pt x="110418" y="7355"/>
                </a:lnTo>
                <a:lnTo>
                  <a:pt x="110117" y="7355"/>
                </a:lnTo>
                <a:lnTo>
                  <a:pt x="109816" y="7355"/>
                </a:lnTo>
                <a:lnTo>
                  <a:pt x="109816" y="7355"/>
                </a:lnTo>
                <a:lnTo>
                  <a:pt x="109214" y="8172"/>
                </a:lnTo>
                <a:lnTo>
                  <a:pt x="107709" y="8989"/>
                </a:lnTo>
                <a:lnTo>
                  <a:pt x="105602" y="10624"/>
                </a:lnTo>
                <a:lnTo>
                  <a:pt x="103193" y="12122"/>
                </a:lnTo>
                <a:lnTo>
                  <a:pt x="101387" y="13757"/>
                </a:lnTo>
                <a:lnTo>
                  <a:pt x="100183" y="14574"/>
                </a:lnTo>
                <a:lnTo>
                  <a:pt x="98979" y="15391"/>
                </a:lnTo>
                <a:lnTo>
                  <a:pt x="98127" y="16208"/>
                </a:lnTo>
                <a:lnTo>
                  <a:pt x="96622" y="17843"/>
                </a:lnTo>
                <a:lnTo>
                  <a:pt x="95117" y="18660"/>
                </a:lnTo>
                <a:lnTo>
                  <a:pt x="93311" y="22746"/>
                </a:lnTo>
                <a:lnTo>
                  <a:pt x="92408" y="26015"/>
                </a:lnTo>
                <a:lnTo>
                  <a:pt x="92107" y="30102"/>
                </a:lnTo>
                <a:lnTo>
                  <a:pt x="92107" y="33371"/>
                </a:lnTo>
                <a:lnTo>
                  <a:pt x="92408" y="36640"/>
                </a:lnTo>
                <a:lnTo>
                  <a:pt x="92408" y="39909"/>
                </a:lnTo>
                <a:lnTo>
                  <a:pt x="92408" y="41543"/>
                </a:lnTo>
                <a:lnTo>
                  <a:pt x="91505" y="43995"/>
                </a:lnTo>
                <a:lnTo>
                  <a:pt x="90000" y="44812"/>
                </a:lnTo>
                <a:lnTo>
                  <a:pt x="88193" y="43178"/>
                </a:lnTo>
                <a:lnTo>
                  <a:pt x="86086" y="40726"/>
                </a:lnTo>
                <a:lnTo>
                  <a:pt x="83127" y="37457"/>
                </a:lnTo>
                <a:lnTo>
                  <a:pt x="80117" y="35822"/>
                </a:lnTo>
                <a:lnTo>
                  <a:pt x="77408" y="35005"/>
                </a:lnTo>
                <a:lnTo>
                  <a:pt x="76204" y="35005"/>
                </a:lnTo>
                <a:lnTo>
                  <a:pt x="75602" y="35005"/>
                </a:lnTo>
                <a:lnTo>
                  <a:pt x="74698" y="35822"/>
                </a:lnTo>
                <a:lnTo>
                  <a:pt x="73193" y="37457"/>
                </a:lnTo>
                <a:lnTo>
                  <a:pt x="70183" y="42360"/>
                </a:lnTo>
                <a:lnTo>
                  <a:pt x="69030" y="44812"/>
                </a:lnTo>
                <a:lnTo>
                  <a:pt x="67826" y="46447"/>
                </a:lnTo>
                <a:lnTo>
                  <a:pt x="66923" y="48081"/>
                </a:lnTo>
                <a:lnTo>
                  <a:pt x="66622" y="48898"/>
                </a:lnTo>
                <a:lnTo>
                  <a:pt x="66321" y="48898"/>
                </a:lnTo>
                <a:lnTo>
                  <a:pt x="65719" y="48898"/>
                </a:lnTo>
                <a:lnTo>
                  <a:pt x="64515" y="49716"/>
                </a:lnTo>
                <a:lnTo>
                  <a:pt x="63311" y="49716"/>
                </a:lnTo>
                <a:lnTo>
                  <a:pt x="60903" y="50533"/>
                </a:lnTo>
                <a:lnTo>
                  <a:pt x="60000" y="50533"/>
                </a:lnTo>
                <a:lnTo>
                  <a:pt x="59096" y="49716"/>
                </a:lnTo>
                <a:lnTo>
                  <a:pt x="58193" y="49716"/>
                </a:lnTo>
                <a:lnTo>
                  <a:pt x="56688" y="49716"/>
                </a:lnTo>
                <a:lnTo>
                  <a:pt x="54933" y="49716"/>
                </a:lnTo>
                <a:lnTo>
                  <a:pt x="52826" y="50533"/>
                </a:lnTo>
                <a:lnTo>
                  <a:pt x="51020" y="51350"/>
                </a:lnTo>
                <a:lnTo>
                  <a:pt x="49214" y="51350"/>
                </a:lnTo>
                <a:lnTo>
                  <a:pt x="48010" y="52167"/>
                </a:lnTo>
                <a:lnTo>
                  <a:pt x="47408" y="52985"/>
                </a:lnTo>
                <a:lnTo>
                  <a:pt x="47107" y="53802"/>
                </a:lnTo>
                <a:lnTo>
                  <a:pt x="46204" y="54619"/>
                </a:lnTo>
                <a:lnTo>
                  <a:pt x="44096" y="55437"/>
                </a:lnTo>
                <a:lnTo>
                  <a:pt x="41989" y="57071"/>
                </a:lnTo>
                <a:lnTo>
                  <a:pt x="41086" y="57071"/>
                </a:lnTo>
                <a:lnTo>
                  <a:pt x="40535" y="57071"/>
                </a:lnTo>
                <a:lnTo>
                  <a:pt x="39933" y="57071"/>
                </a:lnTo>
                <a:lnTo>
                  <a:pt x="39030" y="57071"/>
                </a:lnTo>
                <a:lnTo>
                  <a:pt x="37826" y="57071"/>
                </a:lnTo>
                <a:lnTo>
                  <a:pt x="36321" y="57888"/>
                </a:lnTo>
                <a:lnTo>
                  <a:pt x="33311" y="59523"/>
                </a:lnTo>
                <a:lnTo>
                  <a:pt x="32107" y="61157"/>
                </a:lnTo>
                <a:lnTo>
                  <a:pt x="30903" y="62792"/>
                </a:lnTo>
                <a:lnTo>
                  <a:pt x="30000" y="64426"/>
                </a:lnTo>
                <a:lnTo>
                  <a:pt x="29096" y="64426"/>
                </a:lnTo>
                <a:lnTo>
                  <a:pt x="26989" y="64426"/>
                </a:lnTo>
                <a:lnTo>
                  <a:pt x="25234" y="63609"/>
                </a:lnTo>
                <a:lnTo>
                  <a:pt x="23127" y="64426"/>
                </a:lnTo>
                <a:lnTo>
                  <a:pt x="22224" y="65244"/>
                </a:lnTo>
                <a:lnTo>
                  <a:pt x="21622" y="66878"/>
                </a:lnTo>
                <a:lnTo>
                  <a:pt x="21321" y="69330"/>
                </a:lnTo>
                <a:lnTo>
                  <a:pt x="21020" y="72599"/>
                </a:lnTo>
                <a:lnTo>
                  <a:pt x="20719" y="73416"/>
                </a:lnTo>
                <a:lnTo>
                  <a:pt x="20418" y="74233"/>
                </a:lnTo>
                <a:lnTo>
                  <a:pt x="19515" y="75051"/>
                </a:lnTo>
                <a:lnTo>
                  <a:pt x="17408" y="77502"/>
                </a:lnTo>
                <a:lnTo>
                  <a:pt x="15000" y="79954"/>
                </a:lnTo>
                <a:lnTo>
                  <a:pt x="12892" y="80771"/>
                </a:lnTo>
                <a:lnTo>
                  <a:pt x="11137" y="81589"/>
                </a:lnTo>
                <a:lnTo>
                  <a:pt x="9030" y="84040"/>
                </a:lnTo>
                <a:lnTo>
                  <a:pt x="7525" y="87309"/>
                </a:lnTo>
                <a:lnTo>
                  <a:pt x="6923" y="88127"/>
                </a:lnTo>
                <a:lnTo>
                  <a:pt x="6622" y="88944"/>
                </a:lnTo>
                <a:lnTo>
                  <a:pt x="6321" y="89761"/>
                </a:lnTo>
                <a:lnTo>
                  <a:pt x="5418" y="89761"/>
                </a:lnTo>
                <a:lnTo>
                  <a:pt x="4816" y="88944"/>
                </a:lnTo>
                <a:lnTo>
                  <a:pt x="4515" y="88944"/>
                </a:lnTo>
                <a:lnTo>
                  <a:pt x="0" y="91396"/>
                </a:lnTo>
                <a:lnTo>
                  <a:pt x="602" y="93847"/>
                </a:lnTo>
                <a:lnTo>
                  <a:pt x="2107" y="94665"/>
                </a:lnTo>
                <a:lnTo>
                  <a:pt x="4214" y="94665"/>
                </a:lnTo>
                <a:lnTo>
                  <a:pt x="6622" y="93030"/>
                </a:lnTo>
                <a:lnTo>
                  <a:pt x="9632" y="91396"/>
                </a:lnTo>
                <a:lnTo>
                  <a:pt x="13193" y="88944"/>
                </a:lnTo>
                <a:lnTo>
                  <a:pt x="16806" y="85675"/>
                </a:lnTo>
                <a:lnTo>
                  <a:pt x="20418" y="81589"/>
                </a:lnTo>
                <a:lnTo>
                  <a:pt x="23729" y="77502"/>
                </a:lnTo>
                <a:lnTo>
                  <a:pt x="26438" y="74233"/>
                </a:lnTo>
                <a:lnTo>
                  <a:pt x="28193" y="71782"/>
                </a:lnTo>
                <a:lnTo>
                  <a:pt x="28494" y="70964"/>
                </a:lnTo>
                <a:lnTo>
                  <a:pt x="28795" y="70964"/>
                </a:lnTo>
                <a:lnTo>
                  <a:pt x="30301" y="70964"/>
                </a:lnTo>
                <a:lnTo>
                  <a:pt x="32408" y="70147"/>
                </a:lnTo>
                <a:lnTo>
                  <a:pt x="35719" y="67695"/>
                </a:lnTo>
                <a:lnTo>
                  <a:pt x="39632" y="65244"/>
                </a:lnTo>
                <a:lnTo>
                  <a:pt x="43795" y="62792"/>
                </a:lnTo>
                <a:lnTo>
                  <a:pt x="48311" y="60340"/>
                </a:lnTo>
                <a:lnTo>
                  <a:pt x="53127" y="58706"/>
                </a:lnTo>
                <a:lnTo>
                  <a:pt x="57591" y="57888"/>
                </a:lnTo>
                <a:lnTo>
                  <a:pt x="59096" y="57888"/>
                </a:lnTo>
                <a:lnTo>
                  <a:pt x="60903" y="59523"/>
                </a:lnTo>
                <a:lnTo>
                  <a:pt x="64816" y="62792"/>
                </a:lnTo>
                <a:lnTo>
                  <a:pt x="67224" y="65244"/>
                </a:lnTo>
                <a:lnTo>
                  <a:pt x="69331" y="68513"/>
                </a:lnTo>
                <a:lnTo>
                  <a:pt x="71086" y="72599"/>
                </a:lnTo>
                <a:lnTo>
                  <a:pt x="72290" y="76685"/>
                </a:lnTo>
                <a:lnTo>
                  <a:pt x="72591" y="79954"/>
                </a:lnTo>
                <a:lnTo>
                  <a:pt x="71989" y="84040"/>
                </a:lnTo>
                <a:lnTo>
                  <a:pt x="71387" y="85675"/>
                </a:lnTo>
                <a:lnTo>
                  <a:pt x="70484" y="87309"/>
                </a:lnTo>
                <a:lnTo>
                  <a:pt x="69030" y="88944"/>
                </a:lnTo>
                <a:lnTo>
                  <a:pt x="67525" y="90578"/>
                </a:lnTo>
                <a:lnTo>
                  <a:pt x="64214" y="93030"/>
                </a:lnTo>
                <a:lnTo>
                  <a:pt x="61505" y="95482"/>
                </a:lnTo>
                <a:lnTo>
                  <a:pt x="59096" y="97934"/>
                </a:lnTo>
                <a:lnTo>
                  <a:pt x="57290" y="101203"/>
                </a:lnTo>
                <a:lnTo>
                  <a:pt x="55785" y="102837"/>
                </a:lnTo>
                <a:lnTo>
                  <a:pt x="54632" y="105289"/>
                </a:lnTo>
                <a:lnTo>
                  <a:pt x="54030" y="107741"/>
                </a:lnTo>
                <a:lnTo>
                  <a:pt x="53428" y="110192"/>
                </a:lnTo>
                <a:lnTo>
                  <a:pt x="53127" y="113461"/>
                </a:lnTo>
                <a:lnTo>
                  <a:pt x="53428" y="116730"/>
                </a:lnTo>
                <a:lnTo>
                  <a:pt x="54030" y="118365"/>
                </a:lnTo>
                <a:lnTo>
                  <a:pt x="54331" y="119182"/>
                </a:lnTo>
                <a:lnTo>
                  <a:pt x="54632" y="120000"/>
                </a:lnTo>
                <a:lnTo>
                  <a:pt x="55484" y="120000"/>
                </a:lnTo>
                <a:lnTo>
                  <a:pt x="56387" y="119182"/>
                </a:lnTo>
                <a:lnTo>
                  <a:pt x="57591" y="119182"/>
                </a:lnTo>
                <a:lnTo>
                  <a:pt x="60602" y="118365"/>
                </a:lnTo>
                <a:lnTo>
                  <a:pt x="63612" y="117548"/>
                </a:lnTo>
                <a:lnTo>
                  <a:pt x="66622" y="117548"/>
                </a:lnTo>
                <a:lnTo>
                  <a:pt x="69632" y="116730"/>
                </a:lnTo>
                <a:lnTo>
                  <a:pt x="70785" y="116730"/>
                </a:lnTo>
                <a:lnTo>
                  <a:pt x="71688" y="115913"/>
                </a:lnTo>
                <a:lnTo>
                  <a:pt x="72290" y="115913"/>
                </a:lnTo>
                <a:lnTo>
                  <a:pt x="72591" y="115913"/>
                </a:lnTo>
                <a:lnTo>
                  <a:pt x="73193" y="115096"/>
                </a:lnTo>
                <a:lnTo>
                  <a:pt x="74397" y="113461"/>
                </a:lnTo>
                <a:lnTo>
                  <a:pt x="76505" y="111010"/>
                </a:lnTo>
                <a:lnTo>
                  <a:pt x="78913" y="107741"/>
                </a:lnTo>
                <a:lnTo>
                  <a:pt x="84030" y="101203"/>
                </a:lnTo>
                <a:lnTo>
                  <a:pt x="86086" y="98751"/>
                </a:lnTo>
                <a:lnTo>
                  <a:pt x="87892" y="97116"/>
                </a:lnTo>
                <a:lnTo>
                  <a:pt x="90602" y="93847"/>
                </a:lnTo>
                <a:lnTo>
                  <a:pt x="92408" y="88944"/>
                </a:lnTo>
                <a:lnTo>
                  <a:pt x="93612" y="83223"/>
                </a:lnTo>
                <a:lnTo>
                  <a:pt x="94515" y="79137"/>
                </a:lnTo>
                <a:lnTo>
                  <a:pt x="96622" y="70147"/>
                </a:lnTo>
                <a:lnTo>
                  <a:pt x="99280" y="61157"/>
                </a:lnTo>
                <a:lnTo>
                  <a:pt x="102290" y="52985"/>
                </a:lnTo>
                <a:lnTo>
                  <a:pt x="105602" y="46447"/>
                </a:lnTo>
                <a:lnTo>
                  <a:pt x="108311" y="40726"/>
                </a:lnTo>
                <a:lnTo>
                  <a:pt x="110719" y="36640"/>
                </a:lnTo>
                <a:lnTo>
                  <a:pt x="112224" y="33371"/>
                </a:lnTo>
                <a:lnTo>
                  <a:pt x="112826" y="32553"/>
                </a:lnTo>
                <a:lnTo>
                  <a:pt x="112826" y="32553"/>
                </a:lnTo>
                <a:lnTo>
                  <a:pt x="120000" y="22746"/>
                </a:lnTo>
                <a:lnTo>
                  <a:pt x="120000" y="8172"/>
                </a:lnTo>
                <a:lnTo>
                  <a:pt x="120000" y="0"/>
                </a:lnTo>
                <a:lnTo>
                  <a:pt x="117591" y="2451"/>
                </a:lnTo>
                <a:lnTo>
                  <a:pt x="115484" y="4903"/>
                </a:lnTo>
                <a:lnTo>
                  <a:pt x="115484" y="490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6094439" y="2943359"/>
            <a:ext cx="914700" cy="40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545" y="114396"/>
                </a:moveTo>
                <a:lnTo>
                  <a:pt x="3927" y="117198"/>
                </a:lnTo>
                <a:lnTo>
                  <a:pt x="1309" y="120000"/>
                </a:lnTo>
                <a:lnTo>
                  <a:pt x="0" y="120000"/>
                </a:lnTo>
                <a:lnTo>
                  <a:pt x="66545" y="52762"/>
                </a:lnTo>
                <a:lnTo>
                  <a:pt x="113454" y="0"/>
                </a:lnTo>
                <a:lnTo>
                  <a:pt x="114763" y="2801"/>
                </a:lnTo>
                <a:lnTo>
                  <a:pt x="118690" y="8404"/>
                </a:lnTo>
                <a:lnTo>
                  <a:pt x="120000" y="11206"/>
                </a:lnTo>
                <a:lnTo>
                  <a:pt x="120000" y="16809"/>
                </a:lnTo>
                <a:lnTo>
                  <a:pt x="118690" y="19610"/>
                </a:lnTo>
                <a:lnTo>
                  <a:pt x="114763" y="25214"/>
                </a:lnTo>
                <a:lnTo>
                  <a:pt x="112145" y="28015"/>
                </a:lnTo>
                <a:lnTo>
                  <a:pt x="109527" y="30817"/>
                </a:lnTo>
                <a:lnTo>
                  <a:pt x="97745" y="39221"/>
                </a:lnTo>
                <a:lnTo>
                  <a:pt x="83345" y="52762"/>
                </a:lnTo>
                <a:lnTo>
                  <a:pt x="66545" y="66770"/>
                </a:lnTo>
                <a:lnTo>
                  <a:pt x="49527" y="80778"/>
                </a:lnTo>
                <a:lnTo>
                  <a:pt x="32509" y="94785"/>
                </a:lnTo>
                <a:lnTo>
                  <a:pt x="18109" y="105992"/>
                </a:lnTo>
                <a:lnTo>
                  <a:pt x="6545" y="114396"/>
                </a:lnTo>
                <a:lnTo>
                  <a:pt x="6545" y="114396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lt2"/>
              </a:gs>
            </a:gsLst>
            <a:lin ang="2700000" scaled="0"/>
          </a:gra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8456760" y="2606759"/>
            <a:ext cx="6900" cy="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D1AD"/>
          </a:solidFill>
          <a:ln>
            <a:noFill/>
          </a:ln>
        </p:spPr>
      </p:sp>
      <p:sp>
        <p:nvSpPr>
          <p:cNvPr id="17" name="Shape 17"/>
          <p:cNvSpPr/>
          <p:nvPr/>
        </p:nvSpPr>
        <p:spPr>
          <a:xfrm>
            <a:off x="6094439" y="2743200"/>
            <a:ext cx="1135500" cy="60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0446" y="1879"/>
                </a:moveTo>
                <a:lnTo>
                  <a:pt x="98547" y="13159"/>
                </a:lnTo>
                <a:lnTo>
                  <a:pt x="86312" y="26318"/>
                </a:lnTo>
                <a:lnTo>
                  <a:pt x="85307" y="28198"/>
                </a:lnTo>
                <a:lnTo>
                  <a:pt x="81284" y="31958"/>
                </a:lnTo>
                <a:lnTo>
                  <a:pt x="76256" y="37597"/>
                </a:lnTo>
                <a:lnTo>
                  <a:pt x="71229" y="43237"/>
                </a:lnTo>
                <a:lnTo>
                  <a:pt x="62178" y="52637"/>
                </a:lnTo>
                <a:lnTo>
                  <a:pt x="51284" y="62036"/>
                </a:lnTo>
                <a:lnTo>
                  <a:pt x="31173" y="78642"/>
                </a:lnTo>
                <a:lnTo>
                  <a:pt x="21955" y="84281"/>
                </a:lnTo>
                <a:lnTo>
                  <a:pt x="14916" y="89921"/>
                </a:lnTo>
                <a:lnTo>
                  <a:pt x="8882" y="95561"/>
                </a:lnTo>
                <a:lnTo>
                  <a:pt x="6033" y="97441"/>
                </a:lnTo>
                <a:lnTo>
                  <a:pt x="2011" y="103080"/>
                </a:lnTo>
                <a:lnTo>
                  <a:pt x="0" y="110600"/>
                </a:lnTo>
                <a:lnTo>
                  <a:pt x="0" y="116240"/>
                </a:lnTo>
                <a:lnTo>
                  <a:pt x="0" y="120000"/>
                </a:lnTo>
                <a:lnTo>
                  <a:pt x="0" y="120000"/>
                </a:lnTo>
                <a:lnTo>
                  <a:pt x="2011" y="116240"/>
                </a:lnTo>
                <a:lnTo>
                  <a:pt x="5027" y="110600"/>
                </a:lnTo>
                <a:lnTo>
                  <a:pt x="8882" y="104960"/>
                </a:lnTo>
                <a:lnTo>
                  <a:pt x="12905" y="99321"/>
                </a:lnTo>
                <a:lnTo>
                  <a:pt x="16927" y="97441"/>
                </a:lnTo>
                <a:lnTo>
                  <a:pt x="21955" y="93681"/>
                </a:lnTo>
                <a:lnTo>
                  <a:pt x="34189" y="84281"/>
                </a:lnTo>
                <a:lnTo>
                  <a:pt x="40223" y="78642"/>
                </a:lnTo>
                <a:lnTo>
                  <a:pt x="45251" y="74882"/>
                </a:lnTo>
                <a:lnTo>
                  <a:pt x="49273" y="71436"/>
                </a:lnTo>
                <a:lnTo>
                  <a:pt x="52290" y="69556"/>
                </a:lnTo>
                <a:lnTo>
                  <a:pt x="55307" y="65796"/>
                </a:lnTo>
                <a:lnTo>
                  <a:pt x="61173" y="58276"/>
                </a:lnTo>
                <a:lnTo>
                  <a:pt x="70223" y="48877"/>
                </a:lnTo>
                <a:lnTo>
                  <a:pt x="79273" y="37597"/>
                </a:lnTo>
                <a:lnTo>
                  <a:pt x="88324" y="28198"/>
                </a:lnTo>
                <a:lnTo>
                  <a:pt x="96536" y="18798"/>
                </a:lnTo>
                <a:lnTo>
                  <a:pt x="102569" y="13159"/>
                </a:lnTo>
                <a:lnTo>
                  <a:pt x="105418" y="11279"/>
                </a:lnTo>
                <a:lnTo>
                  <a:pt x="108435" y="9399"/>
                </a:lnTo>
                <a:lnTo>
                  <a:pt x="113463" y="5639"/>
                </a:lnTo>
                <a:lnTo>
                  <a:pt x="117486" y="1879"/>
                </a:lnTo>
                <a:lnTo>
                  <a:pt x="119497" y="0"/>
                </a:lnTo>
                <a:lnTo>
                  <a:pt x="119497" y="0"/>
                </a:lnTo>
                <a:lnTo>
                  <a:pt x="110446" y="1879"/>
                </a:lnTo>
                <a:lnTo>
                  <a:pt x="120000" y="19738"/>
                </a:ln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lt2"/>
              </a:gs>
            </a:gsLst>
            <a:lin ang="2700000" scaled="0"/>
          </a:gradFill>
          <a:ln>
            <a:noFill/>
          </a:ln>
        </p:spPr>
      </p:sp>
      <p:sp>
        <p:nvSpPr>
          <p:cNvPr id="18" name="Shape 18"/>
          <p:cNvSpPr/>
          <p:nvPr/>
        </p:nvSpPr>
        <p:spPr>
          <a:xfrm>
            <a:off x="5481719" y="3605039"/>
            <a:ext cx="503700" cy="35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264" y="120000"/>
                </a:moveTo>
                <a:lnTo>
                  <a:pt x="0" y="104000"/>
                </a:lnTo>
                <a:lnTo>
                  <a:pt x="118867" y="0"/>
                </a:lnTo>
                <a:lnTo>
                  <a:pt x="114339" y="14400"/>
                </a:lnTo>
                <a:lnTo>
                  <a:pt x="120000" y="22400"/>
                </a:ln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lt2"/>
              </a:gs>
            </a:gsLst>
            <a:lin ang="2700000" scaled="0"/>
          </a:gradFill>
          <a:ln>
            <a:noFill/>
          </a:ln>
        </p:spPr>
      </p:sp>
      <p:sp>
        <p:nvSpPr>
          <p:cNvPr id="19" name="Shape 19"/>
          <p:cNvSpPr/>
          <p:nvPr/>
        </p:nvSpPr>
        <p:spPr>
          <a:xfrm>
            <a:off x="0" y="4219560"/>
            <a:ext cx="4118400" cy="1479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5364" y="86816"/>
                </a:moveTo>
                <a:lnTo>
                  <a:pt x="48554" y="84501"/>
                </a:lnTo>
                <a:lnTo>
                  <a:pt x="52855" y="83729"/>
                </a:lnTo>
                <a:lnTo>
                  <a:pt x="73109" y="88745"/>
                </a:lnTo>
                <a:lnTo>
                  <a:pt x="75052" y="94919"/>
                </a:lnTo>
                <a:lnTo>
                  <a:pt x="77271" y="92990"/>
                </a:lnTo>
                <a:lnTo>
                  <a:pt x="76578" y="86816"/>
                </a:lnTo>
                <a:lnTo>
                  <a:pt x="54381" y="79871"/>
                </a:lnTo>
                <a:lnTo>
                  <a:pt x="83098" y="68681"/>
                </a:lnTo>
                <a:lnTo>
                  <a:pt x="85734" y="72926"/>
                </a:lnTo>
                <a:lnTo>
                  <a:pt x="86982" y="75241"/>
                </a:lnTo>
                <a:lnTo>
                  <a:pt x="86427" y="78713"/>
                </a:lnTo>
                <a:lnTo>
                  <a:pt x="92254" y="109581"/>
                </a:lnTo>
                <a:lnTo>
                  <a:pt x="97248" y="110739"/>
                </a:lnTo>
                <a:lnTo>
                  <a:pt x="87352" y="69196"/>
                </a:lnTo>
                <a:lnTo>
                  <a:pt x="87075" y="66881"/>
                </a:lnTo>
                <a:lnTo>
                  <a:pt x="86566" y="65337"/>
                </a:lnTo>
                <a:lnTo>
                  <a:pt x="85179" y="63022"/>
                </a:lnTo>
                <a:lnTo>
                  <a:pt x="83514" y="61479"/>
                </a:lnTo>
                <a:lnTo>
                  <a:pt x="81849" y="59935"/>
                </a:lnTo>
                <a:lnTo>
                  <a:pt x="81017" y="58392"/>
                </a:lnTo>
                <a:lnTo>
                  <a:pt x="80462" y="57620"/>
                </a:lnTo>
                <a:lnTo>
                  <a:pt x="80739" y="56077"/>
                </a:lnTo>
                <a:lnTo>
                  <a:pt x="81294" y="56077"/>
                </a:lnTo>
                <a:lnTo>
                  <a:pt x="82404" y="55305"/>
                </a:lnTo>
                <a:lnTo>
                  <a:pt x="84624" y="55305"/>
                </a:lnTo>
                <a:lnTo>
                  <a:pt x="85734" y="55305"/>
                </a:lnTo>
                <a:lnTo>
                  <a:pt x="86797" y="54533"/>
                </a:lnTo>
                <a:lnTo>
                  <a:pt x="89017" y="51446"/>
                </a:lnTo>
                <a:lnTo>
                  <a:pt x="90404" y="50675"/>
                </a:lnTo>
                <a:lnTo>
                  <a:pt x="91514" y="50675"/>
                </a:lnTo>
                <a:lnTo>
                  <a:pt x="94890" y="50932"/>
                </a:lnTo>
                <a:lnTo>
                  <a:pt x="94612" y="58649"/>
                </a:lnTo>
                <a:lnTo>
                  <a:pt x="104184" y="94147"/>
                </a:lnTo>
                <a:lnTo>
                  <a:pt x="107930" y="104951"/>
                </a:lnTo>
                <a:lnTo>
                  <a:pt x="111676" y="120000"/>
                </a:lnTo>
                <a:lnTo>
                  <a:pt x="112369" y="116913"/>
                </a:lnTo>
                <a:lnTo>
                  <a:pt x="110843" y="106495"/>
                </a:lnTo>
                <a:lnTo>
                  <a:pt x="96832" y="52990"/>
                </a:lnTo>
                <a:lnTo>
                  <a:pt x="96554" y="51446"/>
                </a:lnTo>
                <a:lnTo>
                  <a:pt x="96000" y="48360"/>
                </a:lnTo>
                <a:lnTo>
                  <a:pt x="94612" y="44501"/>
                </a:lnTo>
                <a:lnTo>
                  <a:pt x="93179" y="41414"/>
                </a:lnTo>
                <a:lnTo>
                  <a:pt x="92346" y="39099"/>
                </a:lnTo>
                <a:lnTo>
                  <a:pt x="91514" y="37556"/>
                </a:lnTo>
                <a:lnTo>
                  <a:pt x="90959" y="36784"/>
                </a:lnTo>
                <a:lnTo>
                  <a:pt x="90959" y="36784"/>
                </a:lnTo>
                <a:lnTo>
                  <a:pt x="91236" y="36784"/>
                </a:lnTo>
                <a:lnTo>
                  <a:pt x="91791" y="36784"/>
                </a:lnTo>
                <a:lnTo>
                  <a:pt x="92901" y="36784"/>
                </a:lnTo>
                <a:lnTo>
                  <a:pt x="94335" y="38327"/>
                </a:lnTo>
                <a:lnTo>
                  <a:pt x="96277" y="41414"/>
                </a:lnTo>
                <a:lnTo>
                  <a:pt x="98219" y="44758"/>
                </a:lnTo>
                <a:lnTo>
                  <a:pt x="101687" y="49389"/>
                </a:lnTo>
                <a:lnTo>
                  <a:pt x="107514" y="54790"/>
                </a:lnTo>
                <a:lnTo>
                  <a:pt x="110705" y="57620"/>
                </a:lnTo>
                <a:lnTo>
                  <a:pt x="116670" y="67138"/>
                </a:lnTo>
                <a:lnTo>
                  <a:pt x="120000" y="66366"/>
                </a:lnTo>
                <a:lnTo>
                  <a:pt x="112924" y="58392"/>
                </a:lnTo>
                <a:lnTo>
                  <a:pt x="110427" y="54533"/>
                </a:lnTo>
                <a:lnTo>
                  <a:pt x="107606" y="49903"/>
                </a:lnTo>
                <a:lnTo>
                  <a:pt x="102612" y="43729"/>
                </a:lnTo>
                <a:lnTo>
                  <a:pt x="97387" y="37556"/>
                </a:lnTo>
                <a:lnTo>
                  <a:pt x="94890" y="36012"/>
                </a:lnTo>
                <a:lnTo>
                  <a:pt x="92624" y="34469"/>
                </a:lnTo>
                <a:lnTo>
                  <a:pt x="90404" y="33697"/>
                </a:lnTo>
                <a:lnTo>
                  <a:pt x="88739" y="34469"/>
                </a:lnTo>
                <a:lnTo>
                  <a:pt x="86797" y="35241"/>
                </a:lnTo>
                <a:lnTo>
                  <a:pt x="83791" y="35241"/>
                </a:lnTo>
                <a:lnTo>
                  <a:pt x="81017" y="35241"/>
                </a:lnTo>
                <a:lnTo>
                  <a:pt x="78751" y="36784"/>
                </a:lnTo>
                <a:lnTo>
                  <a:pt x="76809" y="37556"/>
                </a:lnTo>
                <a:lnTo>
                  <a:pt x="75421" y="39099"/>
                </a:lnTo>
                <a:lnTo>
                  <a:pt x="74312" y="40643"/>
                </a:lnTo>
                <a:lnTo>
                  <a:pt x="73757" y="41414"/>
                </a:lnTo>
                <a:lnTo>
                  <a:pt x="73479" y="41414"/>
                </a:lnTo>
                <a:lnTo>
                  <a:pt x="69364" y="42958"/>
                </a:lnTo>
                <a:lnTo>
                  <a:pt x="65156" y="46045"/>
                </a:lnTo>
                <a:lnTo>
                  <a:pt x="57156" y="53762"/>
                </a:lnTo>
                <a:lnTo>
                  <a:pt x="53271" y="56848"/>
                </a:lnTo>
                <a:lnTo>
                  <a:pt x="49063" y="59163"/>
                </a:lnTo>
                <a:lnTo>
                  <a:pt x="44670" y="59163"/>
                </a:lnTo>
                <a:lnTo>
                  <a:pt x="42450" y="58392"/>
                </a:lnTo>
                <a:lnTo>
                  <a:pt x="40231" y="56848"/>
                </a:lnTo>
                <a:lnTo>
                  <a:pt x="39676" y="56077"/>
                </a:lnTo>
                <a:lnTo>
                  <a:pt x="38289" y="55305"/>
                </a:lnTo>
                <a:lnTo>
                  <a:pt x="36578" y="52990"/>
                </a:lnTo>
                <a:lnTo>
                  <a:pt x="34358" y="49903"/>
                </a:lnTo>
                <a:lnTo>
                  <a:pt x="31907" y="46816"/>
                </a:lnTo>
                <a:lnTo>
                  <a:pt x="29410" y="42958"/>
                </a:lnTo>
                <a:lnTo>
                  <a:pt x="23815" y="36012"/>
                </a:lnTo>
                <a:lnTo>
                  <a:pt x="21595" y="32926"/>
                </a:lnTo>
                <a:lnTo>
                  <a:pt x="20485" y="31382"/>
                </a:lnTo>
                <a:lnTo>
                  <a:pt x="0" y="0"/>
                </a:lnTo>
                <a:lnTo>
                  <a:pt x="5687" y="15434"/>
                </a:lnTo>
                <a:lnTo>
                  <a:pt x="27052" y="50160"/>
                </a:lnTo>
                <a:lnTo>
                  <a:pt x="32739" y="59421"/>
                </a:lnTo>
                <a:lnTo>
                  <a:pt x="39260" y="69839"/>
                </a:lnTo>
                <a:lnTo>
                  <a:pt x="40786" y="72540"/>
                </a:lnTo>
                <a:lnTo>
                  <a:pt x="41479" y="79871"/>
                </a:lnTo>
                <a:lnTo>
                  <a:pt x="45364" y="86816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lt2"/>
              </a:gs>
            </a:gsLst>
            <a:lin ang="2700000" scaled="0"/>
          </a:gradFill>
          <a:ln>
            <a:noFill/>
          </a:ln>
        </p:spPr>
      </p:sp>
      <p:sp>
        <p:nvSpPr>
          <p:cNvPr id="20" name="Shape 20"/>
          <p:cNvSpPr/>
          <p:nvPr/>
        </p:nvSpPr>
        <p:spPr>
          <a:xfrm>
            <a:off x="0" y="4753080"/>
            <a:ext cx="4321800" cy="1730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32887"/>
                </a:moveTo>
                <a:lnTo>
                  <a:pt x="119647" y="26397"/>
                </a:lnTo>
                <a:lnTo>
                  <a:pt x="117047" y="21448"/>
                </a:lnTo>
                <a:lnTo>
                  <a:pt x="104443" y="7919"/>
                </a:lnTo>
                <a:lnTo>
                  <a:pt x="101491" y="5939"/>
                </a:lnTo>
                <a:lnTo>
                  <a:pt x="113918" y="20458"/>
                </a:lnTo>
                <a:lnTo>
                  <a:pt x="114182" y="21118"/>
                </a:lnTo>
                <a:lnTo>
                  <a:pt x="114447" y="21778"/>
                </a:lnTo>
                <a:lnTo>
                  <a:pt x="115504" y="25077"/>
                </a:lnTo>
                <a:lnTo>
                  <a:pt x="116298" y="28377"/>
                </a:lnTo>
                <a:lnTo>
                  <a:pt x="116606" y="29697"/>
                </a:lnTo>
                <a:lnTo>
                  <a:pt x="116298" y="30357"/>
                </a:lnTo>
                <a:lnTo>
                  <a:pt x="114711" y="31017"/>
                </a:lnTo>
                <a:lnTo>
                  <a:pt x="112596" y="31017"/>
                </a:lnTo>
                <a:lnTo>
                  <a:pt x="110481" y="30357"/>
                </a:lnTo>
                <a:lnTo>
                  <a:pt x="108101" y="29037"/>
                </a:lnTo>
                <a:lnTo>
                  <a:pt x="105501" y="27057"/>
                </a:lnTo>
                <a:lnTo>
                  <a:pt x="103121" y="24417"/>
                </a:lnTo>
                <a:lnTo>
                  <a:pt x="102284" y="23758"/>
                </a:lnTo>
                <a:lnTo>
                  <a:pt x="101226" y="22438"/>
                </a:lnTo>
                <a:lnTo>
                  <a:pt x="95673" y="13858"/>
                </a:lnTo>
                <a:lnTo>
                  <a:pt x="95409" y="13198"/>
                </a:lnTo>
                <a:lnTo>
                  <a:pt x="94924" y="11219"/>
                </a:lnTo>
                <a:lnTo>
                  <a:pt x="93073" y="7259"/>
                </a:lnTo>
                <a:lnTo>
                  <a:pt x="90958" y="2639"/>
                </a:lnTo>
                <a:lnTo>
                  <a:pt x="90165" y="659"/>
                </a:lnTo>
                <a:lnTo>
                  <a:pt x="89636" y="0"/>
                </a:lnTo>
                <a:lnTo>
                  <a:pt x="92016" y="7919"/>
                </a:lnTo>
                <a:lnTo>
                  <a:pt x="92809" y="11879"/>
                </a:lnTo>
                <a:lnTo>
                  <a:pt x="92809" y="11879"/>
                </a:lnTo>
                <a:lnTo>
                  <a:pt x="92809" y="11879"/>
                </a:lnTo>
                <a:lnTo>
                  <a:pt x="92809" y="12538"/>
                </a:lnTo>
                <a:lnTo>
                  <a:pt x="93073" y="12538"/>
                </a:lnTo>
                <a:lnTo>
                  <a:pt x="106030" y="56755"/>
                </a:lnTo>
                <a:lnTo>
                  <a:pt x="106294" y="58735"/>
                </a:lnTo>
                <a:lnTo>
                  <a:pt x="106294" y="60714"/>
                </a:lnTo>
                <a:lnTo>
                  <a:pt x="105501" y="63354"/>
                </a:lnTo>
                <a:lnTo>
                  <a:pt x="104179" y="64674"/>
                </a:lnTo>
                <a:lnTo>
                  <a:pt x="102284" y="64674"/>
                </a:lnTo>
                <a:lnTo>
                  <a:pt x="100433" y="62034"/>
                </a:lnTo>
                <a:lnTo>
                  <a:pt x="98582" y="58735"/>
                </a:lnTo>
                <a:lnTo>
                  <a:pt x="96995" y="55435"/>
                </a:lnTo>
                <a:lnTo>
                  <a:pt x="96731" y="54775"/>
                </a:lnTo>
                <a:lnTo>
                  <a:pt x="96467" y="54115"/>
                </a:lnTo>
                <a:lnTo>
                  <a:pt x="95673" y="50815"/>
                </a:lnTo>
                <a:lnTo>
                  <a:pt x="94395" y="46196"/>
                </a:lnTo>
                <a:lnTo>
                  <a:pt x="92544" y="41576"/>
                </a:lnTo>
                <a:lnTo>
                  <a:pt x="90694" y="36296"/>
                </a:lnTo>
                <a:lnTo>
                  <a:pt x="89900" y="34977"/>
                </a:lnTo>
                <a:lnTo>
                  <a:pt x="89372" y="32997"/>
                </a:lnTo>
                <a:lnTo>
                  <a:pt x="88534" y="29037"/>
                </a:lnTo>
                <a:lnTo>
                  <a:pt x="87741" y="25737"/>
                </a:lnTo>
                <a:lnTo>
                  <a:pt x="87477" y="23098"/>
                </a:lnTo>
                <a:lnTo>
                  <a:pt x="86948" y="21118"/>
                </a:lnTo>
                <a:lnTo>
                  <a:pt x="86683" y="19798"/>
                </a:lnTo>
                <a:lnTo>
                  <a:pt x="85890" y="19138"/>
                </a:lnTo>
                <a:lnTo>
                  <a:pt x="84039" y="17158"/>
                </a:lnTo>
                <a:lnTo>
                  <a:pt x="81968" y="15178"/>
                </a:lnTo>
                <a:lnTo>
                  <a:pt x="80910" y="14518"/>
                </a:lnTo>
                <a:lnTo>
                  <a:pt x="80381" y="14518"/>
                </a:lnTo>
                <a:lnTo>
                  <a:pt x="79588" y="14518"/>
                </a:lnTo>
                <a:lnTo>
                  <a:pt x="79324" y="15178"/>
                </a:lnTo>
                <a:lnTo>
                  <a:pt x="79059" y="15838"/>
                </a:lnTo>
                <a:lnTo>
                  <a:pt x="79059" y="15838"/>
                </a:lnTo>
                <a:lnTo>
                  <a:pt x="81175" y="17158"/>
                </a:lnTo>
                <a:lnTo>
                  <a:pt x="82497" y="19798"/>
                </a:lnTo>
                <a:lnTo>
                  <a:pt x="83246" y="22438"/>
                </a:lnTo>
                <a:lnTo>
                  <a:pt x="83510" y="24417"/>
                </a:lnTo>
                <a:lnTo>
                  <a:pt x="83246" y="26397"/>
                </a:lnTo>
                <a:lnTo>
                  <a:pt x="83775" y="29697"/>
                </a:lnTo>
                <a:lnTo>
                  <a:pt x="84568" y="34977"/>
                </a:lnTo>
                <a:lnTo>
                  <a:pt x="85626" y="40256"/>
                </a:lnTo>
                <a:lnTo>
                  <a:pt x="87741" y="52795"/>
                </a:lnTo>
                <a:lnTo>
                  <a:pt x="89063" y="58735"/>
                </a:lnTo>
                <a:lnTo>
                  <a:pt x="89900" y="64014"/>
                </a:lnTo>
                <a:lnTo>
                  <a:pt x="90958" y="69294"/>
                </a:lnTo>
                <a:lnTo>
                  <a:pt x="91487" y="73253"/>
                </a:lnTo>
                <a:lnTo>
                  <a:pt x="91751" y="75123"/>
                </a:lnTo>
                <a:lnTo>
                  <a:pt x="91222" y="76443"/>
                </a:lnTo>
                <a:lnTo>
                  <a:pt x="90429" y="76443"/>
                </a:lnTo>
                <a:lnTo>
                  <a:pt x="89063" y="76443"/>
                </a:lnTo>
                <a:lnTo>
                  <a:pt x="88005" y="76443"/>
                </a:lnTo>
                <a:lnTo>
                  <a:pt x="86948" y="75783"/>
                </a:lnTo>
                <a:lnTo>
                  <a:pt x="86154" y="75123"/>
                </a:lnTo>
                <a:lnTo>
                  <a:pt x="85890" y="75123"/>
                </a:lnTo>
                <a:lnTo>
                  <a:pt x="85890" y="74463"/>
                </a:lnTo>
                <a:lnTo>
                  <a:pt x="85626" y="73913"/>
                </a:lnTo>
                <a:lnTo>
                  <a:pt x="84304" y="69954"/>
                </a:lnTo>
                <a:lnTo>
                  <a:pt x="79588" y="35637"/>
                </a:lnTo>
                <a:lnTo>
                  <a:pt x="78266" y="36296"/>
                </a:lnTo>
                <a:lnTo>
                  <a:pt x="76944" y="36296"/>
                </a:lnTo>
                <a:lnTo>
                  <a:pt x="75049" y="34317"/>
                </a:lnTo>
                <a:lnTo>
                  <a:pt x="73727" y="31677"/>
                </a:lnTo>
                <a:lnTo>
                  <a:pt x="73463" y="30357"/>
                </a:lnTo>
                <a:lnTo>
                  <a:pt x="72934" y="29697"/>
                </a:lnTo>
                <a:lnTo>
                  <a:pt x="72141" y="30357"/>
                </a:lnTo>
                <a:lnTo>
                  <a:pt x="71876" y="31677"/>
                </a:lnTo>
                <a:lnTo>
                  <a:pt x="71612" y="33657"/>
                </a:lnTo>
                <a:lnTo>
                  <a:pt x="71612" y="34317"/>
                </a:lnTo>
                <a:lnTo>
                  <a:pt x="72405" y="34977"/>
                </a:lnTo>
                <a:lnTo>
                  <a:pt x="72934" y="36956"/>
                </a:lnTo>
                <a:lnTo>
                  <a:pt x="73463" y="40256"/>
                </a:lnTo>
                <a:lnTo>
                  <a:pt x="73727" y="44216"/>
                </a:lnTo>
                <a:lnTo>
                  <a:pt x="73727" y="44876"/>
                </a:lnTo>
                <a:lnTo>
                  <a:pt x="73727" y="45536"/>
                </a:lnTo>
                <a:lnTo>
                  <a:pt x="75622" y="83703"/>
                </a:lnTo>
                <a:lnTo>
                  <a:pt x="75622" y="85022"/>
                </a:lnTo>
                <a:lnTo>
                  <a:pt x="75622" y="85682"/>
                </a:lnTo>
                <a:lnTo>
                  <a:pt x="75313" y="85022"/>
                </a:lnTo>
                <a:lnTo>
                  <a:pt x="75049" y="83043"/>
                </a:lnTo>
                <a:lnTo>
                  <a:pt x="74785" y="82383"/>
                </a:lnTo>
                <a:lnTo>
                  <a:pt x="74520" y="81063"/>
                </a:lnTo>
                <a:lnTo>
                  <a:pt x="73991" y="78423"/>
                </a:lnTo>
                <a:lnTo>
                  <a:pt x="73198" y="73913"/>
                </a:lnTo>
                <a:lnTo>
                  <a:pt x="72405" y="69294"/>
                </a:lnTo>
                <a:lnTo>
                  <a:pt x="71083" y="64014"/>
                </a:lnTo>
                <a:lnTo>
                  <a:pt x="70025" y="59395"/>
                </a:lnTo>
                <a:lnTo>
                  <a:pt x="68747" y="56095"/>
                </a:lnTo>
                <a:lnTo>
                  <a:pt x="67690" y="54115"/>
                </a:lnTo>
                <a:lnTo>
                  <a:pt x="65839" y="52795"/>
                </a:lnTo>
                <a:lnTo>
                  <a:pt x="63723" y="52795"/>
                </a:lnTo>
                <a:lnTo>
                  <a:pt x="61564" y="53455"/>
                </a:lnTo>
                <a:lnTo>
                  <a:pt x="59449" y="54775"/>
                </a:lnTo>
                <a:lnTo>
                  <a:pt x="54998" y="58075"/>
                </a:lnTo>
                <a:lnTo>
                  <a:pt x="51031" y="62694"/>
                </a:lnTo>
                <a:lnTo>
                  <a:pt x="48652" y="65994"/>
                </a:lnTo>
                <a:lnTo>
                  <a:pt x="45699" y="68634"/>
                </a:lnTo>
                <a:lnTo>
                  <a:pt x="43892" y="69294"/>
                </a:lnTo>
                <a:lnTo>
                  <a:pt x="41777" y="69294"/>
                </a:lnTo>
                <a:lnTo>
                  <a:pt x="39662" y="67974"/>
                </a:lnTo>
                <a:lnTo>
                  <a:pt x="37017" y="64674"/>
                </a:lnTo>
                <a:lnTo>
                  <a:pt x="31465" y="58735"/>
                </a:lnTo>
                <a:lnTo>
                  <a:pt x="25648" y="52135"/>
                </a:lnTo>
                <a:lnTo>
                  <a:pt x="19522" y="44876"/>
                </a:lnTo>
                <a:lnTo>
                  <a:pt x="14013" y="38276"/>
                </a:lnTo>
                <a:lnTo>
                  <a:pt x="8725" y="31677"/>
                </a:lnTo>
                <a:lnTo>
                  <a:pt x="6566" y="29037"/>
                </a:lnTo>
                <a:lnTo>
                  <a:pt x="4495" y="26397"/>
                </a:lnTo>
                <a:lnTo>
                  <a:pt x="0" y="20568"/>
                </a:lnTo>
                <a:lnTo>
                  <a:pt x="0" y="50595"/>
                </a:lnTo>
                <a:lnTo>
                  <a:pt x="1586" y="52135"/>
                </a:lnTo>
                <a:lnTo>
                  <a:pt x="6566" y="56755"/>
                </a:lnTo>
                <a:lnTo>
                  <a:pt x="9518" y="59395"/>
                </a:lnTo>
                <a:lnTo>
                  <a:pt x="12691" y="62694"/>
                </a:lnTo>
                <a:lnTo>
                  <a:pt x="15336" y="65334"/>
                </a:lnTo>
                <a:lnTo>
                  <a:pt x="17451" y="67974"/>
                </a:lnTo>
                <a:lnTo>
                  <a:pt x="19037" y="69954"/>
                </a:lnTo>
                <a:lnTo>
                  <a:pt x="20315" y="71934"/>
                </a:lnTo>
                <a:lnTo>
                  <a:pt x="22210" y="73913"/>
                </a:lnTo>
                <a:lnTo>
                  <a:pt x="25912" y="77763"/>
                </a:lnTo>
                <a:lnTo>
                  <a:pt x="30143" y="81723"/>
                </a:lnTo>
                <a:lnTo>
                  <a:pt x="31950" y="83043"/>
                </a:lnTo>
                <a:lnTo>
                  <a:pt x="33536" y="84362"/>
                </a:lnTo>
                <a:lnTo>
                  <a:pt x="36489" y="85682"/>
                </a:lnTo>
                <a:lnTo>
                  <a:pt x="39397" y="86342"/>
                </a:lnTo>
                <a:lnTo>
                  <a:pt x="42570" y="87002"/>
                </a:lnTo>
                <a:lnTo>
                  <a:pt x="45435" y="87002"/>
                </a:lnTo>
                <a:lnTo>
                  <a:pt x="48123" y="86342"/>
                </a:lnTo>
                <a:lnTo>
                  <a:pt x="50503" y="86342"/>
                </a:lnTo>
                <a:lnTo>
                  <a:pt x="51825" y="85682"/>
                </a:lnTo>
                <a:lnTo>
                  <a:pt x="52354" y="85682"/>
                </a:lnTo>
                <a:lnTo>
                  <a:pt x="52354" y="85682"/>
                </a:lnTo>
                <a:lnTo>
                  <a:pt x="54469" y="86342"/>
                </a:lnTo>
                <a:lnTo>
                  <a:pt x="56320" y="87002"/>
                </a:lnTo>
                <a:lnTo>
                  <a:pt x="57598" y="88322"/>
                </a:lnTo>
                <a:lnTo>
                  <a:pt x="58920" y="88982"/>
                </a:lnTo>
                <a:lnTo>
                  <a:pt x="60771" y="90962"/>
                </a:lnTo>
                <a:lnTo>
                  <a:pt x="61872" y="92942"/>
                </a:lnTo>
                <a:lnTo>
                  <a:pt x="62401" y="94922"/>
                </a:lnTo>
                <a:lnTo>
                  <a:pt x="62401" y="96241"/>
                </a:lnTo>
                <a:lnTo>
                  <a:pt x="62401" y="96901"/>
                </a:lnTo>
                <a:lnTo>
                  <a:pt x="62401" y="97561"/>
                </a:lnTo>
                <a:lnTo>
                  <a:pt x="62137" y="97561"/>
                </a:lnTo>
                <a:lnTo>
                  <a:pt x="61564" y="98221"/>
                </a:lnTo>
                <a:lnTo>
                  <a:pt x="60771" y="99541"/>
                </a:lnTo>
                <a:lnTo>
                  <a:pt x="59977" y="101521"/>
                </a:lnTo>
                <a:lnTo>
                  <a:pt x="59713" y="103501"/>
                </a:lnTo>
                <a:lnTo>
                  <a:pt x="59977" y="106801"/>
                </a:lnTo>
                <a:lnTo>
                  <a:pt x="60242" y="108780"/>
                </a:lnTo>
                <a:lnTo>
                  <a:pt x="61035" y="110760"/>
                </a:lnTo>
                <a:lnTo>
                  <a:pt x="61872" y="112740"/>
                </a:lnTo>
                <a:lnTo>
                  <a:pt x="63195" y="115380"/>
                </a:lnTo>
                <a:lnTo>
                  <a:pt x="64517" y="117360"/>
                </a:lnTo>
                <a:lnTo>
                  <a:pt x="65839" y="119340"/>
                </a:lnTo>
                <a:lnTo>
                  <a:pt x="68483" y="120000"/>
                </a:lnTo>
                <a:lnTo>
                  <a:pt x="70818" y="119340"/>
                </a:lnTo>
                <a:lnTo>
                  <a:pt x="73198" y="117360"/>
                </a:lnTo>
                <a:lnTo>
                  <a:pt x="74785" y="114720"/>
                </a:lnTo>
                <a:lnTo>
                  <a:pt x="76415" y="112080"/>
                </a:lnTo>
                <a:lnTo>
                  <a:pt x="77208" y="109440"/>
                </a:lnTo>
                <a:lnTo>
                  <a:pt x="77473" y="108780"/>
                </a:lnTo>
                <a:lnTo>
                  <a:pt x="79853" y="108780"/>
                </a:lnTo>
                <a:lnTo>
                  <a:pt x="81968" y="108120"/>
                </a:lnTo>
                <a:lnTo>
                  <a:pt x="84039" y="106141"/>
                </a:lnTo>
                <a:lnTo>
                  <a:pt x="85626" y="103501"/>
                </a:lnTo>
                <a:lnTo>
                  <a:pt x="86948" y="100861"/>
                </a:lnTo>
                <a:lnTo>
                  <a:pt x="88270" y="98881"/>
                </a:lnTo>
                <a:lnTo>
                  <a:pt x="88799" y="96901"/>
                </a:lnTo>
                <a:lnTo>
                  <a:pt x="89063" y="96241"/>
                </a:lnTo>
                <a:lnTo>
                  <a:pt x="96995" y="98881"/>
                </a:lnTo>
                <a:lnTo>
                  <a:pt x="98846" y="99541"/>
                </a:lnTo>
                <a:lnTo>
                  <a:pt x="100168" y="98881"/>
                </a:lnTo>
                <a:lnTo>
                  <a:pt x="102548" y="97561"/>
                </a:lnTo>
                <a:lnTo>
                  <a:pt x="104179" y="94922"/>
                </a:lnTo>
                <a:lnTo>
                  <a:pt x="105236" y="90962"/>
                </a:lnTo>
                <a:lnTo>
                  <a:pt x="105765" y="87662"/>
                </a:lnTo>
                <a:lnTo>
                  <a:pt x="105765" y="84362"/>
                </a:lnTo>
                <a:lnTo>
                  <a:pt x="105765" y="81723"/>
                </a:lnTo>
                <a:lnTo>
                  <a:pt x="105765" y="81063"/>
                </a:lnTo>
                <a:lnTo>
                  <a:pt x="106558" y="81063"/>
                </a:lnTo>
                <a:lnTo>
                  <a:pt x="107352" y="80403"/>
                </a:lnTo>
                <a:lnTo>
                  <a:pt x="108894" y="77103"/>
                </a:lnTo>
                <a:lnTo>
                  <a:pt x="110745" y="72593"/>
                </a:lnTo>
                <a:lnTo>
                  <a:pt x="112596" y="66654"/>
                </a:lnTo>
                <a:lnTo>
                  <a:pt x="114182" y="60714"/>
                </a:lnTo>
                <a:lnTo>
                  <a:pt x="115504" y="55435"/>
                </a:lnTo>
                <a:lnTo>
                  <a:pt x="116298" y="51475"/>
                </a:lnTo>
                <a:lnTo>
                  <a:pt x="116606" y="50815"/>
                </a:lnTo>
                <a:lnTo>
                  <a:pt x="116606" y="50155"/>
                </a:lnTo>
                <a:lnTo>
                  <a:pt x="118677" y="41136"/>
                </a:lnTo>
                <a:lnTo>
                  <a:pt x="120000" y="3288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300" cy="114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300" cy="397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Shape 2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300"/>
            <a:ext cx="9144000" cy="2208666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Shape 276"/>
          <p:cNvSpPr txBox="1">
            <a:spLocks noGrp="1"/>
          </p:cNvSpPr>
          <p:nvPr>
            <p:ph type="subTitle" idx="1"/>
          </p:nvPr>
        </p:nvSpPr>
        <p:spPr>
          <a:xfrm>
            <a:off x="6477525" y="4494300"/>
            <a:ext cx="2752200" cy="105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кафедры: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Н.А. Хлебников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руководитель: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В.Л. Авербух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Исполнитель: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студент группы ФО-430501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В.Е. Шайков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ctrTitle"/>
          </p:nvPr>
        </p:nvSpPr>
        <p:spPr>
          <a:xfrm>
            <a:off x="765150" y="1979058"/>
            <a:ext cx="7613700" cy="273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ru" sz="2600" b="1">
                <a:latin typeface="Times New Roman"/>
                <a:ea typeface="Times New Roman"/>
                <a:cs typeface="Times New Roman"/>
                <a:sym typeface="Times New Roman"/>
              </a:rPr>
              <a:t>Выпускная  квалификационная  работа «Экспертная система управления антропоморфным персонажем.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600" b="1">
                <a:latin typeface="Times New Roman"/>
                <a:ea typeface="Times New Roman"/>
                <a:cs typeface="Times New Roman"/>
                <a:sym typeface="Times New Roman"/>
              </a:rPr>
              <a:t>Моделирование персонажа.»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912" y="474097"/>
            <a:ext cx="7620001" cy="763500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5755" y="1146944"/>
            <a:ext cx="8520600" cy="5711056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множества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неизвестных ранее инструментальных средств.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базы знаний движений в области смешанных единоборств.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экспериментальной экспертной системы с элементами искусственного интеллекта.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для дальнейших опытных разработок и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 новых проектов.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hape 36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0654" y="4454870"/>
            <a:ext cx="482482" cy="458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58" y="3232622"/>
            <a:ext cx="477079" cy="4770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3" y="1977532"/>
            <a:ext cx="482482" cy="48248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3" y="1385724"/>
            <a:ext cx="482482" cy="48248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31" y="5614426"/>
            <a:ext cx="538046" cy="53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6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447262" y="1204373"/>
            <a:ext cx="8520600" cy="552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проработки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движений.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полноценной игры с подстраивающейся механикой и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динамическим изменением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игры.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управление андроидными роботами.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ошибок связанных с движением в различных областях.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боевым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искусствам,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средства захвата движений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973100" y="408025"/>
            <a:ext cx="7630200" cy="7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ПЕРСПЕКТИВЫ</a:t>
            </a:r>
            <a:endParaRPr lang="ru"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76" y="1417187"/>
            <a:ext cx="503583" cy="5035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75" y="3902373"/>
            <a:ext cx="503583" cy="5035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5" y="2014223"/>
            <a:ext cx="571500" cy="571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6" y="5722606"/>
            <a:ext cx="536711" cy="5367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5" y="4577602"/>
            <a:ext cx="537542" cy="53754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311700" y="1151408"/>
            <a:ext cx="8520600" cy="4555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 b="1"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1092369" y="304057"/>
            <a:ext cx="7630200" cy="7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ПЕРСПЕКТИВНЫЕ </a:t>
            </a:r>
            <a:b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ОБЛАСТИ ПРИМЕНЕНИЯ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0" y="3921704"/>
            <a:ext cx="3940007" cy="8216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Управление движением роботов</a:t>
            </a: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91" y="1151395"/>
            <a:ext cx="2996536" cy="29965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70" y="1151395"/>
            <a:ext cx="3960729" cy="22279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288" y="3733817"/>
            <a:ext cx="2983673" cy="2983673"/>
          </a:xfrm>
          <a:prstGeom prst="rect">
            <a:avLst/>
          </a:prstGeom>
        </p:spPr>
      </p:pic>
      <p:sp>
        <p:nvSpPr>
          <p:cNvPr id="7" name="Shape 283"/>
          <p:cNvSpPr txBox="1">
            <a:spLocks/>
          </p:cNvSpPr>
          <p:nvPr/>
        </p:nvSpPr>
        <p:spPr>
          <a:xfrm>
            <a:off x="931563" y="6096605"/>
            <a:ext cx="3940007" cy="8216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Изучение движение человека</a:t>
            </a:r>
            <a:endParaRPr lang="ru-RU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283"/>
          <p:cNvSpPr txBox="1">
            <a:spLocks/>
          </p:cNvSpPr>
          <p:nvPr/>
        </p:nvSpPr>
        <p:spPr>
          <a:xfrm>
            <a:off x="4907469" y="3185500"/>
            <a:ext cx="3940007" cy="8216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Механика боев в играх</a:t>
            </a:r>
            <a:endParaRPr lang="ru-RU"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973100" y="408025"/>
            <a:ext cx="7630200" cy="7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600">
                <a:latin typeface="Times New Roman"/>
                <a:ea typeface="Times New Roman"/>
                <a:cs typeface="Times New Roman"/>
                <a:sym typeface="Times New Roman"/>
              </a:rPr>
              <a:t>ЦЕЛИ И ЗАДАЧИ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311700" y="1151397"/>
            <a:ext cx="8520600" cy="570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программы объединяющей базу знаний и текстовую графику в управляющую экспертную систему.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●Сбор и анализ литературы по экспертным системам.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●Анализ существующих экспертных систем.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●Выбор инструментария для создание программы.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●Интеграция ранее готовой базы знаний в программу.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●Создание алгоритма автономного управления с помощью экспертной системы.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●Написание текстового графического интерфейса.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Shape 294" descr="Диплом (1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6870"/>
            <a:ext cx="9144000" cy="6521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Shape 295"/>
          <p:cNvPicPr preferRelativeResize="0"/>
          <p:nvPr/>
        </p:nvPicPr>
        <p:blipFill rotWithShape="1">
          <a:blip r:embed="rId4">
            <a:alphaModFix/>
          </a:blip>
          <a:srcRect r="73134" b="83144"/>
          <a:stretch/>
        </p:blipFill>
        <p:spPr>
          <a:xfrm>
            <a:off x="0" y="0"/>
            <a:ext cx="2646309" cy="1173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960425" y="532075"/>
            <a:ext cx="7658400" cy="7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>
                <a:latin typeface="Times New Roman"/>
                <a:ea typeface="Times New Roman"/>
                <a:cs typeface="Times New Roman"/>
                <a:sym typeface="Times New Roman"/>
              </a:rPr>
              <a:t>ОБЪЕДИНЕНИЕ БАЗЫ ЗНАНИЙ</a:t>
            </a:r>
          </a:p>
        </p:txBody>
      </p:sp>
      <p:sp>
        <p:nvSpPr>
          <p:cNvPr id="301" name="Shape 301"/>
          <p:cNvSpPr/>
          <p:nvPr/>
        </p:nvSpPr>
        <p:spPr>
          <a:xfrm>
            <a:off x="3289950" y="1403200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Получение массива фактов</a:t>
            </a:r>
          </a:p>
        </p:txBody>
      </p:sp>
      <p:sp>
        <p:nvSpPr>
          <p:cNvPr id="302" name="Shape 302"/>
          <p:cNvSpPr/>
          <p:nvPr/>
        </p:nvSpPr>
        <p:spPr>
          <a:xfrm>
            <a:off x="3289950" y="3208975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Проверка текущего хода</a:t>
            </a:r>
          </a:p>
        </p:txBody>
      </p:sp>
      <p:sp>
        <p:nvSpPr>
          <p:cNvPr id="303" name="Shape 303"/>
          <p:cNvSpPr/>
          <p:nvPr/>
        </p:nvSpPr>
        <p:spPr>
          <a:xfrm>
            <a:off x="395425" y="4210550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Начало хода</a:t>
            </a:r>
          </a:p>
        </p:txBody>
      </p:sp>
      <p:sp>
        <p:nvSpPr>
          <p:cNvPr id="304" name="Shape 304"/>
          <p:cNvSpPr/>
          <p:nvPr/>
        </p:nvSpPr>
        <p:spPr>
          <a:xfrm>
            <a:off x="6184475" y="4210550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Результаты</a:t>
            </a:r>
          </a:p>
        </p:txBody>
      </p:sp>
      <p:sp>
        <p:nvSpPr>
          <p:cNvPr id="305" name="Shape 305"/>
          <p:cNvSpPr/>
          <p:nvPr/>
        </p:nvSpPr>
        <p:spPr>
          <a:xfrm>
            <a:off x="3289950" y="4211525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Середина игры</a:t>
            </a:r>
          </a:p>
        </p:txBody>
      </p:sp>
      <p:sp>
        <p:nvSpPr>
          <p:cNvPr id="306" name="Shape 306"/>
          <p:cNvSpPr/>
          <p:nvPr/>
        </p:nvSpPr>
        <p:spPr>
          <a:xfrm>
            <a:off x="395425" y="5197025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Окно приветствия</a:t>
            </a:r>
          </a:p>
        </p:txBody>
      </p:sp>
      <p:sp>
        <p:nvSpPr>
          <p:cNvPr id="307" name="Shape 307"/>
          <p:cNvSpPr/>
          <p:nvPr/>
        </p:nvSpPr>
        <p:spPr>
          <a:xfrm>
            <a:off x="3289950" y="5197025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Присвоение вопроса текущему хода</a:t>
            </a:r>
          </a:p>
        </p:txBody>
      </p:sp>
      <p:sp>
        <p:nvSpPr>
          <p:cNvPr id="308" name="Shape 308"/>
          <p:cNvSpPr/>
          <p:nvPr/>
        </p:nvSpPr>
        <p:spPr>
          <a:xfrm>
            <a:off x="6184475" y="5197025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Окно результатов</a:t>
            </a:r>
          </a:p>
        </p:txBody>
      </p:sp>
      <p:cxnSp>
        <p:nvCxnSpPr>
          <p:cNvPr id="309" name="Shape 309"/>
          <p:cNvCxnSpPr>
            <a:stCxn id="310" idx="2"/>
            <a:endCxn id="302" idx="0"/>
          </p:cNvCxnSpPr>
          <p:nvPr/>
        </p:nvCxnSpPr>
        <p:spPr>
          <a:xfrm rot="-5400000" flipH="1">
            <a:off x="4379700" y="3015900"/>
            <a:ext cx="385800" cy="600"/>
          </a:xfrm>
          <a:prstGeom prst="bentConnector3">
            <a:avLst>
              <a:gd name="adj1" fmla="val 4998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311" name="Shape 311"/>
          <p:cNvCxnSpPr>
            <a:stCxn id="302" idx="2"/>
            <a:endCxn id="305" idx="0"/>
          </p:cNvCxnSpPr>
          <p:nvPr/>
        </p:nvCxnSpPr>
        <p:spPr>
          <a:xfrm rot="-5400000" flipH="1">
            <a:off x="4333650" y="3972625"/>
            <a:ext cx="477300" cy="600"/>
          </a:xfrm>
          <a:prstGeom prst="bentConnector3">
            <a:avLst>
              <a:gd name="adj1" fmla="val 4999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312" name="Shape 312"/>
          <p:cNvCxnSpPr>
            <a:stCxn id="302" idx="2"/>
            <a:endCxn id="303" idx="0"/>
          </p:cNvCxnSpPr>
          <p:nvPr/>
        </p:nvCxnSpPr>
        <p:spPr>
          <a:xfrm rot="5400000">
            <a:off x="2886600" y="2525275"/>
            <a:ext cx="476400" cy="2894400"/>
          </a:xfrm>
          <a:prstGeom prst="bentConnector3">
            <a:avLst>
              <a:gd name="adj1" fmla="val 4998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313" name="Shape 313"/>
          <p:cNvCxnSpPr>
            <a:stCxn id="302" idx="2"/>
            <a:endCxn id="304" idx="0"/>
          </p:cNvCxnSpPr>
          <p:nvPr/>
        </p:nvCxnSpPr>
        <p:spPr>
          <a:xfrm rot="-5400000" flipH="1">
            <a:off x="5781000" y="2525275"/>
            <a:ext cx="476400" cy="2894400"/>
          </a:xfrm>
          <a:prstGeom prst="bentConnector3">
            <a:avLst>
              <a:gd name="adj1" fmla="val 4998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314" name="Shape 314"/>
          <p:cNvCxnSpPr>
            <a:stCxn id="303" idx="2"/>
            <a:endCxn id="306" idx="0"/>
          </p:cNvCxnSpPr>
          <p:nvPr/>
        </p:nvCxnSpPr>
        <p:spPr>
          <a:xfrm rot="-5400000" flipH="1">
            <a:off x="1447225" y="4966100"/>
            <a:ext cx="461100" cy="600"/>
          </a:xfrm>
          <a:prstGeom prst="bentConnector3">
            <a:avLst>
              <a:gd name="adj1" fmla="val 5000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315" name="Shape 315"/>
          <p:cNvCxnSpPr>
            <a:stCxn id="305" idx="2"/>
            <a:endCxn id="307" idx="0"/>
          </p:cNvCxnSpPr>
          <p:nvPr/>
        </p:nvCxnSpPr>
        <p:spPr>
          <a:xfrm rot="-5400000" flipH="1">
            <a:off x="4342200" y="4966625"/>
            <a:ext cx="4602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316" name="Shape 316"/>
          <p:cNvCxnSpPr>
            <a:stCxn id="304" idx="2"/>
            <a:endCxn id="308" idx="0"/>
          </p:cNvCxnSpPr>
          <p:nvPr/>
        </p:nvCxnSpPr>
        <p:spPr>
          <a:xfrm rot="-5400000" flipH="1">
            <a:off x="7236275" y="4966100"/>
            <a:ext cx="461100" cy="600"/>
          </a:xfrm>
          <a:prstGeom prst="bentConnector3">
            <a:avLst>
              <a:gd name="adj1" fmla="val 5000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10" name="Shape 310"/>
          <p:cNvSpPr/>
          <p:nvPr/>
        </p:nvSpPr>
        <p:spPr>
          <a:xfrm>
            <a:off x="3290250" y="2298000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Извлечение текущего факта</a:t>
            </a:r>
          </a:p>
        </p:txBody>
      </p:sp>
      <p:cxnSp>
        <p:nvCxnSpPr>
          <p:cNvPr id="317" name="Shape 317"/>
          <p:cNvCxnSpPr>
            <a:stCxn id="301" idx="2"/>
            <a:endCxn id="310" idx="0"/>
          </p:cNvCxnSpPr>
          <p:nvPr/>
        </p:nvCxnSpPr>
        <p:spPr>
          <a:xfrm rot="-5400000" flipH="1">
            <a:off x="4387500" y="2113000"/>
            <a:ext cx="369600" cy="600"/>
          </a:xfrm>
          <a:prstGeom prst="bentConnector3">
            <a:avLst>
              <a:gd name="adj1" fmla="val 4998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18" name="Shape 318"/>
          <p:cNvSpPr/>
          <p:nvPr/>
        </p:nvSpPr>
        <p:spPr>
          <a:xfrm>
            <a:off x="3289950" y="6182525"/>
            <a:ext cx="2564100" cy="52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Перевод ответа на русский язык</a:t>
            </a:r>
          </a:p>
        </p:txBody>
      </p:sp>
      <p:cxnSp>
        <p:nvCxnSpPr>
          <p:cNvPr id="319" name="Shape 319"/>
          <p:cNvCxnSpPr>
            <a:stCxn id="306" idx="2"/>
            <a:endCxn id="318" idx="0"/>
          </p:cNvCxnSpPr>
          <p:nvPr/>
        </p:nvCxnSpPr>
        <p:spPr>
          <a:xfrm rot="-5400000" flipH="1">
            <a:off x="2894575" y="4505225"/>
            <a:ext cx="460200" cy="2894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0" name="Shape 320"/>
          <p:cNvCxnSpPr>
            <a:stCxn id="307" idx="2"/>
            <a:endCxn id="318" idx="0"/>
          </p:cNvCxnSpPr>
          <p:nvPr/>
        </p:nvCxnSpPr>
        <p:spPr>
          <a:xfrm rot="-5400000" flipH="1">
            <a:off x="4342200" y="5952125"/>
            <a:ext cx="4602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1" name="Shape 321"/>
          <p:cNvCxnSpPr>
            <a:stCxn id="308" idx="2"/>
            <a:endCxn id="318" idx="0"/>
          </p:cNvCxnSpPr>
          <p:nvPr/>
        </p:nvCxnSpPr>
        <p:spPr>
          <a:xfrm rot="5400000">
            <a:off x="5789225" y="4505225"/>
            <a:ext cx="460200" cy="2894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973100" y="500700"/>
            <a:ext cx="7630200" cy="7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>
                <a:latin typeface="Times New Roman"/>
                <a:ea typeface="Times New Roman"/>
                <a:cs typeface="Times New Roman"/>
                <a:sym typeface="Times New Roman"/>
              </a:rPr>
              <a:t>УПРАВЛЯЕМЫЙ КЛАСС “MAN”</a:t>
            </a:r>
          </a:p>
        </p:txBody>
      </p:sp>
      <p:sp>
        <p:nvSpPr>
          <p:cNvPr id="327" name="Shape 327"/>
          <p:cNvSpPr/>
          <p:nvPr/>
        </p:nvSpPr>
        <p:spPr>
          <a:xfrm>
            <a:off x="679625" y="1855687"/>
            <a:ext cx="2332200" cy="763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Получение параметров человека</a:t>
            </a:r>
          </a:p>
        </p:txBody>
      </p:sp>
      <p:sp>
        <p:nvSpPr>
          <p:cNvPr id="328" name="Shape 328"/>
          <p:cNvSpPr/>
          <p:nvPr/>
        </p:nvSpPr>
        <p:spPr>
          <a:xfrm>
            <a:off x="2023525" y="3210700"/>
            <a:ext cx="2332200" cy="763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Создание массива состояния</a:t>
            </a:r>
          </a:p>
        </p:txBody>
      </p:sp>
      <p:sp>
        <p:nvSpPr>
          <p:cNvPr id="329" name="Shape 329"/>
          <p:cNvSpPr/>
          <p:nvPr/>
        </p:nvSpPr>
        <p:spPr>
          <a:xfrm>
            <a:off x="4355725" y="4536987"/>
            <a:ext cx="2332200" cy="763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Инициализация получения фактов на ход</a:t>
            </a:r>
          </a:p>
        </p:txBody>
      </p:sp>
      <p:sp>
        <p:nvSpPr>
          <p:cNvPr id="330" name="Shape 330"/>
          <p:cNvSpPr/>
          <p:nvPr/>
        </p:nvSpPr>
        <p:spPr>
          <a:xfrm>
            <a:off x="6129950" y="5863275"/>
            <a:ext cx="2332200" cy="763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Запись результатов хода</a:t>
            </a:r>
          </a:p>
        </p:txBody>
      </p:sp>
      <p:cxnSp>
        <p:nvCxnSpPr>
          <p:cNvPr id="331" name="Shape 331"/>
          <p:cNvCxnSpPr>
            <a:stCxn id="327" idx="2"/>
            <a:endCxn id="328" idx="0"/>
          </p:cNvCxnSpPr>
          <p:nvPr/>
        </p:nvCxnSpPr>
        <p:spPr>
          <a:xfrm rot="-5400000" flipH="1">
            <a:off x="2221925" y="2242987"/>
            <a:ext cx="591600" cy="1344000"/>
          </a:xfrm>
          <a:prstGeom prst="bentConnector3">
            <a:avLst>
              <a:gd name="adj1" fmla="val 4999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332" name="Shape 332"/>
          <p:cNvCxnSpPr>
            <a:stCxn id="328" idx="2"/>
            <a:endCxn id="329" idx="0"/>
          </p:cNvCxnSpPr>
          <p:nvPr/>
        </p:nvCxnSpPr>
        <p:spPr>
          <a:xfrm rot="-5400000" flipH="1">
            <a:off x="4074325" y="3089500"/>
            <a:ext cx="562800" cy="23322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333" name="Shape 333"/>
          <p:cNvCxnSpPr>
            <a:stCxn id="329" idx="2"/>
            <a:endCxn id="330" idx="0"/>
          </p:cNvCxnSpPr>
          <p:nvPr/>
        </p:nvCxnSpPr>
        <p:spPr>
          <a:xfrm rot="-5400000" flipH="1">
            <a:off x="6127525" y="4694787"/>
            <a:ext cx="562800" cy="17742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991325" y="423450"/>
            <a:ext cx="7627500" cy="7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>
                <a:latin typeface="Times New Roman"/>
                <a:ea typeface="Times New Roman"/>
                <a:cs typeface="Times New Roman"/>
                <a:sym typeface="Times New Roman"/>
              </a:rPr>
              <a:t>АЛГОРИТМ УПРАВЛЕНИЯ</a:t>
            </a:r>
          </a:p>
        </p:txBody>
      </p:sp>
      <p:pic>
        <p:nvPicPr>
          <p:cNvPr id="339" name="Shape 3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1325" y="1186950"/>
            <a:ext cx="7627500" cy="567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741400" y="531575"/>
            <a:ext cx="8109300" cy="7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600">
                <a:latin typeface="Times New Roman"/>
                <a:ea typeface="Times New Roman"/>
                <a:cs typeface="Times New Roman"/>
                <a:sym typeface="Times New Roman"/>
              </a:rPr>
              <a:t>ПРИМЕР РАБОТЫ ПРОГРАММЫ</a:t>
            </a:r>
          </a:p>
        </p:txBody>
      </p:sp>
      <p:pic>
        <p:nvPicPr>
          <p:cNvPr id="345" name="Shape 3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00" y="1453700"/>
            <a:ext cx="4610100" cy="2657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Shape 3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6950" y="4093990"/>
            <a:ext cx="4610100" cy="2646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Shape 3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33899" y="1447475"/>
            <a:ext cx="4610099" cy="265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993337" y="392575"/>
            <a:ext cx="7630200" cy="7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ОКНО РЕЗУЛЬТАТОВ</a:t>
            </a:r>
            <a:endParaRPr lang="ru"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53" name="Shape 3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649" y="1233299"/>
            <a:ext cx="7701578" cy="550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251</Words>
  <Application>Microsoft Office PowerPoint</Application>
  <PresentationFormat>Экран (4:3)</PresentationFormat>
  <Paragraphs>55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Выпускная  квалификационная  работа «Экспертная система управления антропоморфным персонажем. Моделирование персонажа.»</vt:lpstr>
      <vt:lpstr>ПЕРСПЕКТИВНЫЕ  ОБЛАСТИ ПРИМЕНЕНИЯ</vt:lpstr>
      <vt:lpstr>ЦЕЛИ И ЗАДАЧИ</vt:lpstr>
      <vt:lpstr>Презентация PowerPoint</vt:lpstr>
      <vt:lpstr>ОБЪЕДИНЕНИЕ БАЗЫ ЗНАНИЙ</vt:lpstr>
      <vt:lpstr>УПРАВЛЯЕМЫЙ КЛАСС “MAN”</vt:lpstr>
      <vt:lpstr>АЛГОРИТМ УПРАВЛЕНИЯ</vt:lpstr>
      <vt:lpstr>ПРИМЕР РАБОТЫ ПРОГРАММЫ</vt:lpstr>
      <vt:lpstr>ОКНО РЕЗУЛЬТАТОВ</vt:lpstr>
      <vt:lpstr>ЗАКЛЮЧЕНИЕ</vt:lpstr>
      <vt:lpstr>ПЕРСПЕКТИВЫ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 квалификационная  работа «Экспертная система управления антропоморфным персонажем. Моделирование персонажа.»</dc:title>
  <dc:creator>Валера Шайков</dc:creator>
  <cp:lastModifiedBy>Валера Шайков</cp:lastModifiedBy>
  <cp:revision>14</cp:revision>
  <dcterms:modified xsi:type="dcterms:W3CDTF">2017-06-14T19:12:27Z</dcterms:modified>
</cp:coreProperties>
</file>