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331236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РАЗРАБОТКА ПРОТОТИПА СРЕДЫ ДЛЯ НАПИСАНИЯ И ВИЗУАЛЬНОЙ ОТЛАДКИ ПРОГРАММ НА ЯЗЫКЕ </a:t>
            </a:r>
            <a:r>
              <a:rPr lang="en-US" b="1" dirty="0"/>
              <a:t>PROLOG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047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 проекта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226823"/>
            <a:ext cx="7560839" cy="5126249"/>
          </a:xfrm>
        </p:spPr>
      </p:pic>
    </p:spTree>
    <p:extLst>
      <p:ext uri="{BB962C8B-B14F-4D97-AF65-F5344CB8AC3E}">
        <p14:creationId xmlns:p14="http://schemas.microsoft.com/office/powerpoint/2010/main" val="308510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Редактор кода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256581"/>
            <a:ext cx="7920880" cy="5324121"/>
          </a:xfrm>
        </p:spPr>
      </p:pic>
    </p:spTree>
    <p:extLst>
      <p:ext uri="{BB962C8B-B14F-4D97-AF65-F5344CB8AC3E}">
        <p14:creationId xmlns:p14="http://schemas.microsoft.com/office/powerpoint/2010/main" val="2986727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Окно выполнения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210858"/>
            <a:ext cx="8280920" cy="5304647"/>
          </a:xfrm>
        </p:spPr>
      </p:pic>
    </p:spTree>
    <p:extLst>
      <p:ext uri="{BB962C8B-B14F-4D97-AF65-F5344CB8AC3E}">
        <p14:creationId xmlns:p14="http://schemas.microsoft.com/office/powerpoint/2010/main" val="1107129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подходы к отладке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Императивный подход</a:t>
            </a:r>
          </a:p>
          <a:p>
            <a:r>
              <a:rPr lang="ru-RU" dirty="0" smtClean="0"/>
              <a:t>Статический анализ кода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6149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Подходы с визуализацией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79" y="1556792"/>
            <a:ext cx="8368293" cy="4104456"/>
          </a:xfrm>
        </p:spPr>
      </p:pic>
    </p:spTree>
    <p:extLst>
      <p:ext uri="{BB962C8B-B14F-4D97-AF65-F5344CB8AC3E}">
        <p14:creationId xmlns:p14="http://schemas.microsoft.com/office/powerpoint/2010/main" val="3690382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Рассмотрены популярные среды для языка </a:t>
            </a:r>
            <a:r>
              <a:rPr lang="en-US" dirty="0" smtClean="0"/>
              <a:t>Prolog</a:t>
            </a:r>
          </a:p>
          <a:p>
            <a:r>
              <a:rPr lang="ru-RU" dirty="0" smtClean="0"/>
              <a:t>Изучены возможности создания расширений в </a:t>
            </a:r>
            <a:r>
              <a:rPr lang="en-US" dirty="0" smtClean="0"/>
              <a:t>Visual Studio</a:t>
            </a:r>
          </a:p>
          <a:p>
            <a:r>
              <a:rPr lang="ru-RU" dirty="0" smtClean="0"/>
              <a:t>Реализован прототип среды разработки</a:t>
            </a:r>
          </a:p>
          <a:p>
            <a:r>
              <a:rPr lang="ru-RU" dirty="0" smtClean="0"/>
              <a:t>Предложены три концепции для отладки программ на логических языках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6058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Парадигмы </a:t>
            </a:r>
            <a:r>
              <a:rPr lang="ru-RU" dirty="0"/>
              <a:t>программирования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Императивные языки</a:t>
            </a:r>
          </a:p>
          <a:p>
            <a:r>
              <a:rPr lang="ru-RU" sz="3600" dirty="0" smtClean="0"/>
              <a:t>Декларативные языки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302902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реализаций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Visual Prolog</a:t>
            </a:r>
          </a:p>
          <a:p>
            <a:r>
              <a:rPr lang="en-US" dirty="0" smtClean="0"/>
              <a:t>GNU Prolog</a:t>
            </a:r>
          </a:p>
          <a:p>
            <a:r>
              <a:rPr lang="en-US" dirty="0" err="1" smtClean="0"/>
              <a:t>Bprolog</a:t>
            </a:r>
            <a:endParaRPr lang="en-US" dirty="0" smtClean="0"/>
          </a:p>
          <a:p>
            <a:r>
              <a:rPr lang="en-US" dirty="0" smtClean="0"/>
              <a:t>SWI-Prolog</a:t>
            </a:r>
          </a:p>
          <a:p>
            <a:r>
              <a:rPr lang="en-US" dirty="0" smtClean="0"/>
              <a:t>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3476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GNU Prolog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68760"/>
            <a:ext cx="8435280" cy="5256584"/>
          </a:xfrm>
        </p:spPr>
      </p:pic>
    </p:spTree>
    <p:extLst>
      <p:ext uri="{BB962C8B-B14F-4D97-AF65-F5344CB8AC3E}">
        <p14:creationId xmlns:p14="http://schemas.microsoft.com/office/powerpoint/2010/main" val="2581448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GNU Prolog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Плюсы</a:t>
            </a:r>
          </a:p>
          <a:p>
            <a:r>
              <a:rPr lang="ru-RU" dirty="0" smtClean="0"/>
              <a:t>Простота</a:t>
            </a:r>
          </a:p>
          <a:p>
            <a:r>
              <a:rPr lang="en-US" dirty="0" smtClean="0"/>
              <a:t>ISO Prolog</a:t>
            </a:r>
          </a:p>
          <a:p>
            <a:r>
              <a:rPr lang="ru-RU" dirty="0" smtClean="0"/>
              <a:t>Трассировка</a:t>
            </a:r>
          </a:p>
          <a:p>
            <a:pPr marL="0" indent="0">
              <a:buNone/>
            </a:pPr>
            <a:r>
              <a:rPr lang="ru-RU" dirty="0" smtClean="0"/>
              <a:t>Минусы</a:t>
            </a:r>
          </a:p>
          <a:p>
            <a:r>
              <a:rPr lang="ru-RU" dirty="0" smtClean="0"/>
              <a:t>Отсутствие визуальной отладки</a:t>
            </a:r>
          </a:p>
          <a:p>
            <a:r>
              <a:rPr lang="ru-RU" dirty="0" smtClean="0"/>
              <a:t>Слабый редактор кода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1482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Prolog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268760"/>
            <a:ext cx="8352928" cy="5357678"/>
          </a:xfrm>
        </p:spPr>
      </p:pic>
    </p:spTree>
    <p:extLst>
      <p:ext uri="{BB962C8B-B14F-4D97-AF65-F5344CB8AC3E}">
        <p14:creationId xmlns:p14="http://schemas.microsoft.com/office/powerpoint/2010/main" val="3548480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 Prolog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Плюсы</a:t>
            </a:r>
          </a:p>
          <a:p>
            <a:r>
              <a:rPr lang="ru-RU" dirty="0" smtClean="0"/>
              <a:t>Редактор кода</a:t>
            </a:r>
          </a:p>
          <a:p>
            <a:r>
              <a:rPr lang="ru-RU" dirty="0" smtClean="0"/>
              <a:t>Визуальный отладчик</a:t>
            </a:r>
          </a:p>
          <a:p>
            <a:r>
              <a:rPr lang="ru-RU" dirty="0" smtClean="0"/>
              <a:t>Большой набор инструментов</a:t>
            </a:r>
          </a:p>
          <a:p>
            <a:pPr marL="0" indent="0">
              <a:buNone/>
            </a:pPr>
            <a:r>
              <a:rPr lang="ru-RU" dirty="0" smtClean="0"/>
              <a:t>Минусы</a:t>
            </a:r>
          </a:p>
          <a:p>
            <a:r>
              <a:rPr lang="ru-RU" dirty="0" smtClean="0"/>
              <a:t>Свой стандарт языка</a:t>
            </a:r>
          </a:p>
          <a:p>
            <a:r>
              <a:rPr lang="ru-RU" dirty="0"/>
              <a:t>Сложность</a:t>
            </a:r>
            <a:endParaRPr lang="ru-RU" dirty="0" smtClean="0"/>
          </a:p>
          <a:p>
            <a:r>
              <a:rPr lang="ru-RU" dirty="0" smtClean="0"/>
              <a:t>Смешение парадигм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8994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Инструменты разработки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Visual Studio 2015 + </a:t>
            </a:r>
            <a:r>
              <a:rPr lang="en-US" dirty="0"/>
              <a:t>Visual Studio </a:t>
            </a:r>
            <a:r>
              <a:rPr lang="en-US" dirty="0" err="1" smtClean="0"/>
              <a:t>Sdk</a:t>
            </a:r>
            <a:endParaRPr lang="en-US" dirty="0" smtClean="0"/>
          </a:p>
          <a:p>
            <a:r>
              <a:rPr lang="en-US" dirty="0" smtClean="0"/>
              <a:t>Visual Studio </a:t>
            </a:r>
            <a:r>
              <a:rPr lang="en-US" dirty="0"/>
              <a:t>E</a:t>
            </a:r>
            <a:r>
              <a:rPr lang="en-US" dirty="0" smtClean="0"/>
              <a:t>xtensibility</a:t>
            </a:r>
          </a:p>
          <a:p>
            <a:r>
              <a:rPr lang="en-US" dirty="0" smtClean="0"/>
              <a:t>C#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6788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 проекта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90" y="1484784"/>
            <a:ext cx="8560012" cy="4824536"/>
          </a:xfrm>
        </p:spPr>
      </p:pic>
    </p:spTree>
    <p:extLst>
      <p:ext uri="{BB962C8B-B14F-4D97-AF65-F5344CB8AC3E}">
        <p14:creationId xmlns:p14="http://schemas.microsoft.com/office/powerpoint/2010/main" val="30217059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123</Words>
  <Application>Microsoft Office PowerPoint</Application>
  <PresentationFormat>Экран (4:3)</PresentationFormat>
  <Paragraphs>46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РАЗРАБОТКА ПРОТОТИПА СРЕДЫ ДЛЯ НАПИСАНИЯ И ВИЗУАЛЬНОЙ ОТЛАДКИ ПРОГРАММ НА ЯЗЫКЕ PROLOG </vt:lpstr>
      <vt:lpstr>Парадигмы программирования</vt:lpstr>
      <vt:lpstr>Примеры реализаций</vt:lpstr>
      <vt:lpstr>GNU Prolog</vt:lpstr>
      <vt:lpstr>GNU Prolog</vt:lpstr>
      <vt:lpstr>Visual Prolog</vt:lpstr>
      <vt:lpstr>Visual Prolog</vt:lpstr>
      <vt:lpstr>Инструменты разработки</vt:lpstr>
      <vt:lpstr>Шаблон проекта</vt:lpstr>
      <vt:lpstr>Шаблон проекта</vt:lpstr>
      <vt:lpstr>Редактор кода</vt:lpstr>
      <vt:lpstr>Окно выполнения</vt:lpstr>
      <vt:lpstr>Общие подходы к отладке</vt:lpstr>
      <vt:lpstr>Подходы с визуализацией</vt:lpstr>
      <vt:lpstr>Результаты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ПРОТОТИПА СРЕДЫ ДЛЯ НАПИСАНИЯ И ВИЗУАЛЬНОЙ ОТЛАДКИ ПРОГРАММ НА ЯЗЫКЕ PROLOG </dc:title>
  <dc:creator>Смажилюк Игорь</dc:creator>
  <cp:lastModifiedBy>igorek</cp:lastModifiedBy>
  <cp:revision>22</cp:revision>
  <dcterms:created xsi:type="dcterms:W3CDTF">2017-06-07T15:14:45Z</dcterms:created>
  <dcterms:modified xsi:type="dcterms:W3CDTF">2017-06-07T20:36:13Z</dcterms:modified>
</cp:coreProperties>
</file>