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73" r:id="rId3"/>
    <p:sldId id="269" r:id="rId4"/>
    <p:sldId id="267" r:id="rId5"/>
    <p:sldId id="268" r:id="rId6"/>
    <p:sldId id="284" r:id="rId7"/>
    <p:sldId id="274" r:id="rId8"/>
    <p:sldId id="275" r:id="rId9"/>
    <p:sldId id="276" r:id="rId10"/>
    <p:sldId id="277" r:id="rId11"/>
    <p:sldId id="278" r:id="rId12"/>
    <p:sldId id="272" r:id="rId13"/>
    <p:sldId id="285" r:id="rId14"/>
    <p:sldId id="281" r:id="rId15"/>
    <p:sldId id="279" r:id="rId16"/>
    <p:sldId id="286" r:id="rId17"/>
    <p:sldId id="280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E8975E-0C8E-43A8-8840-E2BD58E22AAA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902F0B3-8B6B-4F5B-BBA7-1EAD7C39C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845992-69B0-408B-B7D1-0FB7266A93FE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B30229-975A-4459-ADA6-09C872C03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1192C27F-36A8-40EC-8DE5-34A995D90BC6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D71BAD-A955-4110-AE49-EDED652A6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910773-4A14-472F-94C6-21934420E61A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84D072-3146-482E-B819-F27F613FD4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8A81691-6F9E-4C23-9685-4D8CBCD3A332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2B24FABD-08B7-4CC4-B743-A2D7F3E2DA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68CD3A-3696-4E98-8DE5-10EA7E50DB52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4DB40E-371A-4056-A62E-636E377660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039287-02E8-4D16-A0B2-AE540C93DBB0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D8879E-3E52-4E25-BCFD-193127D64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C3E004-256D-40D9-BDC9-1C8886D51B7D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C31594-3061-42A1-88EB-E369B2D3B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0517001-B9D9-4901-BCF1-B0E9E10082BB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3C2D07-39ED-4629-BD27-53A00033F0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B154DA-7D34-4DD9-9181-2C18E4F48B83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776F76-F573-4BBE-8357-7008375628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47FD93-9C7F-4E34-9703-6010B2367C45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49D171-1AF4-43A5-ABC2-70A1B0FB3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896B86A-004C-4635-BBDA-CAAC38E47677}" type="datetimeFigureOut">
              <a:rPr lang="ru-RU" smtClean="0"/>
              <a:pPr>
                <a:defRPr/>
              </a:pPr>
              <a:t>06.06.2011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7D9868E-971C-409B-86AD-9B1F02B85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8208912" cy="26642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smtClean="0"/>
              <a:t>Разработка </a:t>
            </a:r>
            <a:r>
              <a:rPr lang="ru-RU" sz="2800" smtClean="0"/>
              <a:t>информационных </a:t>
            </a:r>
            <a:r>
              <a:rPr lang="ru-RU" sz="2800" dirty="0" smtClean="0"/>
              <a:t>систем на базе мобильных интерфейсов</a:t>
            </a:r>
            <a:endParaRPr lang="ru-RU" sz="2800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8038" y="4724400"/>
            <a:ext cx="5500687" cy="511175"/>
          </a:xfrm>
        </p:spPr>
        <p:txBody>
          <a:bodyPr/>
          <a:lstStyle/>
          <a:p>
            <a:pPr eaLnBrk="1" hangingPunct="1"/>
            <a:r>
              <a:rPr lang="ru-RU" dirty="0" smtClean="0"/>
              <a:t>Баёва Анастасия, МТ-</a:t>
            </a:r>
            <a:r>
              <a:rPr lang="en-US" dirty="0" smtClean="0"/>
              <a:t>5</a:t>
            </a:r>
            <a:r>
              <a:rPr lang="ru-RU" dirty="0" smtClean="0"/>
              <a:t>08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716463" y="5373688"/>
            <a:ext cx="41640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200" dirty="0">
                <a:solidFill>
                  <a:schemeClr val="bg1"/>
                </a:solidFill>
              </a:rPr>
              <a:t>Научный руководитель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Авербух Владимир </a:t>
            </a:r>
            <a:r>
              <a:rPr lang="ru-RU" sz="2200" dirty="0" err="1">
                <a:solidFill>
                  <a:schemeClr val="bg1"/>
                </a:solidFill>
              </a:rPr>
              <a:t>Лазаревич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доцент КИПУ, к.т.н.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260649"/>
            <a:ext cx="78488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en-US" sz="2800" dirty="0" smtClean="0"/>
          </a:p>
          <a:p>
            <a:pPr marL="514350" lvl="0" indent="-514350"/>
            <a:r>
              <a:rPr lang="ru-RU" sz="2800" dirty="0" smtClean="0"/>
              <a:t>5.  Наличие информации об объектах туризма, а именно справочник, в котором данные структурированы определенным образом. </a:t>
            </a:r>
          </a:p>
          <a:p>
            <a:pPr marL="514350" lvl="0" indent="-514350"/>
            <a:r>
              <a:rPr lang="ru-RU" sz="2800" dirty="0" smtClean="0"/>
              <a:t>6.  Возможность поиска нужного объекта по различным критериям, просмотра информации о нем.</a:t>
            </a:r>
          </a:p>
          <a:p>
            <a:pPr marL="514350" lvl="0" indent="-51435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7.  Возможность отображения на карте как отдельного объекта, так и всей группы, к которой данный объект принадлежит.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Рисунок 3" descr="TourstMap ManMen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6672"/>
            <a:ext cx="3203848" cy="5227331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-180528" y="580526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Главное окно программы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4357688"/>
            <a:ext cx="664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Рисунок 12" descr="MapActiv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076" y="457200"/>
            <a:ext cx="3203848" cy="5255573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1840" y="5846495"/>
            <a:ext cx="2435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Окно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4357688"/>
            <a:ext cx="664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03164" y="5846495"/>
            <a:ext cx="3072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/>
              <a:t>Меню окна </a:t>
            </a:r>
            <a:r>
              <a:rPr lang="en-US" dirty="0" smtClean="0"/>
              <a:t>Map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Menu Ma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476672"/>
            <a:ext cx="3168352" cy="5200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4357688"/>
            <a:ext cx="664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Рисунок 15" descr="P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812" y="260648"/>
            <a:ext cx="3384376" cy="553345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-252536" y="599051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Окно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0" descr="TheatresViewActivity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736304" cy="4494062"/>
          </a:xfrm>
          <a:prstGeom prst="rect">
            <a:avLst/>
          </a:prstGeom>
          <a:noFill/>
        </p:spPr>
      </p:pic>
      <p:pic>
        <p:nvPicPr>
          <p:cNvPr id="16386" name="Рисунок 21" descr="TheatresViewActivity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2707385" cy="4464496"/>
          </a:xfrm>
          <a:prstGeom prst="rect">
            <a:avLst/>
          </a:prstGeom>
          <a:noFill/>
        </p:spPr>
      </p:pic>
      <p:pic>
        <p:nvPicPr>
          <p:cNvPr id="16385" name="Рисунок 22" descr="TheatresViewActivity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714414" cy="4464496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-468560" y="527043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Отображение объекта на карте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4357688"/>
            <a:ext cx="664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pic>
        <p:nvPicPr>
          <p:cNvPr id="18434" name="Рисунок 11" descr="Add objects men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3240360" cy="5308983"/>
          </a:xfrm>
          <a:prstGeom prst="rect">
            <a:avLst/>
          </a:prstGeom>
          <a:noFill/>
        </p:spPr>
      </p:pic>
      <p:pic>
        <p:nvPicPr>
          <p:cNvPr id="18433" name="Рисунок 13" descr="Add objects on 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2"/>
            <a:ext cx="3254477" cy="5346641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540568" y="580526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Выбор и отображение групп объектов на карте.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4357688"/>
            <a:ext cx="664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540568" y="580526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/>
              <a:t>Всплывающее меню </a:t>
            </a:r>
            <a:r>
              <a:rPr lang="en-US" dirty="0" smtClean="0"/>
              <a:t>search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Papagatto\Desktop\Новая папка\Диплом (Баёва)\поис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3024336" cy="50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4357688"/>
            <a:ext cx="664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540568" y="580526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/>
              <a:t>Поиск по адресу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2" descr="поис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2808312" cy="4642312"/>
          </a:xfrm>
          <a:prstGeom prst="rect">
            <a:avLst/>
          </a:prstGeom>
          <a:noFill/>
        </p:spPr>
      </p:pic>
      <p:pic>
        <p:nvPicPr>
          <p:cNvPr id="1025" name="Рисунок 3" descr="поис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92696"/>
            <a:ext cx="2808312" cy="463300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79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4357688"/>
            <a:ext cx="6643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540568" y="580526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/>
              <a:t>Поиск по координатам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79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Рисунок 4" descr="поис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76" y="476672"/>
            <a:ext cx="2922120" cy="4785717"/>
          </a:xfrm>
          <a:prstGeom prst="rect">
            <a:avLst/>
          </a:prstGeom>
          <a:noFill/>
        </p:spPr>
      </p:pic>
      <p:pic>
        <p:nvPicPr>
          <p:cNvPr id="31745" name="Рисунок 5" descr="поиск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96500"/>
            <a:ext cx="2880320" cy="476589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72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77771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u="sng" dirty="0" smtClean="0"/>
              <a:t>Цель работы: </a:t>
            </a:r>
          </a:p>
          <a:p>
            <a:endParaRPr lang="ru-RU" sz="2800" dirty="0" smtClean="0"/>
          </a:p>
          <a:p>
            <a:r>
              <a:rPr lang="ru-RU" sz="2800" dirty="0" smtClean="0"/>
              <a:t>Разработка туристической карты для мобильных устройств, работающих на платформе </a:t>
            </a:r>
            <a:r>
              <a:rPr lang="en-US" sz="2800" dirty="0" smtClean="0"/>
              <a:t>Android</a:t>
            </a:r>
            <a:r>
              <a:rPr lang="ru-RU" sz="2800" dirty="0" smtClean="0"/>
              <a:t>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777716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528" y="116632"/>
            <a:ext cx="79208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ru-RU" sz="2800" dirty="0" smtClean="0"/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Мобильность — можно воспользоваться приложением, где бы вы ни находились и в любое время.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lvl="0" indent="-514350"/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ru-RU" sz="2800" dirty="0" smtClean="0"/>
          </a:p>
          <a:p>
            <a:pPr marL="514350" lvl="0" indent="-514350">
              <a:buAutoNum type="arabicPeriod"/>
            </a:pPr>
            <a:r>
              <a:rPr lang="ru-RU" sz="2800" dirty="0" smtClean="0"/>
              <a:t>Мобильность — можно воспользоваться приложением, где бы вы ни находились и в любое время.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Полноценная, постоянно обновляемая карта города.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260649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ru-RU" sz="2800" dirty="0" smtClean="0"/>
          </a:p>
          <a:p>
            <a:pPr marL="514350" lvl="0" indent="-514350">
              <a:buAutoNum type="arabicPeriod"/>
            </a:pPr>
            <a:r>
              <a:rPr lang="ru-RU" sz="2800" dirty="0" smtClean="0"/>
              <a:t>Мобильность — можно воспользоваться приложением, где бы вы ни находились и в любое время.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Полноценная, постоянно обновляемая карта города.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Возможность добавления на карту тематических слоев, содержащих дополнительную информацию.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260649"/>
            <a:ext cx="78488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ru-RU" sz="2800" dirty="0" smtClean="0"/>
          </a:p>
          <a:p>
            <a:pPr marL="514350" lvl="0" indent="-514350">
              <a:buAutoNum type="arabicPeriod"/>
            </a:pPr>
            <a:r>
              <a:rPr lang="ru-RU" sz="2800" dirty="0" smtClean="0"/>
              <a:t>Мобильность — можно воспользоваться приложением, где бы вы ни находились и в любое время.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Полноценная, постоянно обновляемая карта города.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Возможность добавления на карту тематических слоев, содержащих дополнительную информацию.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Возможность определить свое местоположение.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260649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en-US" sz="2800" dirty="0" smtClean="0"/>
          </a:p>
          <a:p>
            <a:pPr marL="514350" lvl="0" indent="-514350">
              <a:buAutoNum type="arabicPeriod" startAt="5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Наличие информации об объектах туризма, а именно справочник, в котором данные структурированы определенным образом.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260649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Приложение должно иметь следующие особенности:</a:t>
            </a:r>
          </a:p>
          <a:p>
            <a:endParaRPr lang="en-US" sz="2800" dirty="0" smtClean="0"/>
          </a:p>
          <a:p>
            <a:pPr marL="514350" lvl="0" indent="-514350"/>
            <a:r>
              <a:rPr lang="ru-RU" sz="2800" dirty="0" smtClean="0"/>
              <a:t>5.  Наличие информации об объектах туризма, а именно справочник, в котором данные структурированы определенным образом. </a:t>
            </a:r>
          </a:p>
          <a:p>
            <a:pPr marL="514350" lvl="0" indent="-514350">
              <a:buAutoNum type="arabicPeriod" startAt="6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Возможность поиска нужного объекта по различным критериям, просмотра информации о нем.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360</TotalTime>
  <Words>355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Разработка информационных систем на базе мобильных интерфейсов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осязательной обратной связи и жестов на дисплеях с большим разрешением</dc:title>
  <dc:creator>Admin</dc:creator>
  <cp:lastModifiedBy>Papagatto</cp:lastModifiedBy>
  <cp:revision>66</cp:revision>
  <dcterms:created xsi:type="dcterms:W3CDTF">2009-12-18T16:18:47Z</dcterms:created>
  <dcterms:modified xsi:type="dcterms:W3CDTF">2011-06-05T20:45:55Z</dcterms:modified>
</cp:coreProperties>
</file>