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CDA7"/>
    <a:srgbClr val="D63C26"/>
    <a:srgbClr val="E932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F84C0-3519-4A23-9837-D48EE8E69FED}" type="datetimeFigureOut">
              <a:rPr lang="ru-RU" smtClean="0"/>
              <a:pPr/>
              <a:t>06.11.2019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6E6C8-9F14-43AA-BDBE-296A344FDF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799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F84C0-3519-4A23-9837-D48EE8E69FED}" type="datetimeFigureOut">
              <a:rPr lang="ru-RU" smtClean="0"/>
              <a:pPr/>
              <a:t>06.11.2019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6E6C8-9F14-43AA-BDBE-296A344FDF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3121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F84C0-3519-4A23-9837-D48EE8E69FED}" type="datetimeFigureOut">
              <a:rPr lang="ru-RU" smtClean="0"/>
              <a:pPr/>
              <a:t>06.11.2019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6E6C8-9F14-43AA-BDBE-296A344FDF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869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F84C0-3519-4A23-9837-D48EE8E69FED}" type="datetimeFigureOut">
              <a:rPr lang="ru-RU" smtClean="0"/>
              <a:pPr/>
              <a:t>06.11.2019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6E6C8-9F14-43AA-BDBE-296A344FDF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0671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F84C0-3519-4A23-9837-D48EE8E69FED}" type="datetimeFigureOut">
              <a:rPr lang="ru-RU" smtClean="0"/>
              <a:pPr/>
              <a:t>06.11.2019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6E6C8-9F14-43AA-BDBE-296A344FDF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1736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F84C0-3519-4A23-9837-D48EE8E69FED}" type="datetimeFigureOut">
              <a:rPr lang="ru-RU" smtClean="0"/>
              <a:pPr/>
              <a:t>06.11.2019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6E6C8-9F14-43AA-BDBE-296A344FDF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4761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F84C0-3519-4A23-9837-D48EE8E69FED}" type="datetimeFigureOut">
              <a:rPr lang="ru-RU" smtClean="0"/>
              <a:pPr/>
              <a:t>06.11.2019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6E6C8-9F14-43AA-BDBE-296A344FDF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1103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F84C0-3519-4A23-9837-D48EE8E69FED}" type="datetimeFigureOut">
              <a:rPr lang="ru-RU" smtClean="0"/>
              <a:pPr/>
              <a:t>06.11.2019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6E6C8-9F14-43AA-BDBE-296A344FDF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644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F84C0-3519-4A23-9837-D48EE8E69FED}" type="datetimeFigureOut">
              <a:rPr lang="ru-RU" smtClean="0"/>
              <a:pPr/>
              <a:t>06.11.2019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6E6C8-9F14-43AA-BDBE-296A344FDF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4529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F84C0-3519-4A23-9837-D48EE8E69FED}" type="datetimeFigureOut">
              <a:rPr lang="ru-RU" smtClean="0"/>
              <a:pPr/>
              <a:t>06.11.2019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6E6C8-9F14-43AA-BDBE-296A344FDF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631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F84C0-3519-4A23-9837-D48EE8E69FED}" type="datetimeFigureOut">
              <a:rPr lang="ru-RU" smtClean="0"/>
              <a:pPr/>
              <a:t>06.11.2019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6E6C8-9F14-43AA-BDBE-296A344FDF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3848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6F84C0-3519-4A23-9837-D48EE8E69FED}" type="datetimeFigureOut">
              <a:rPr lang="ru-RU" smtClean="0"/>
              <a:pPr/>
              <a:t>06.11.2019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6E6C8-9F14-43AA-BDBE-296A344FDF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50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3C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437112"/>
            <a:ext cx="7772400" cy="1109985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Futura PT Demi" panose="020B0702020204020303" pitchFamily="34" charset="-52"/>
              </a:rPr>
              <a:t/>
            </a:r>
            <a:br>
              <a:rPr lang="ru-RU" sz="2400" dirty="0" smtClean="0">
                <a:solidFill>
                  <a:schemeClr val="bg1"/>
                </a:solidFill>
                <a:latin typeface="Futura PT Demi" panose="020B0702020204020303" pitchFamily="34" charset="-52"/>
              </a:rPr>
            </a:br>
            <a:r>
              <a:rPr lang="ru-RU" sz="2400" dirty="0" smtClean="0">
                <a:solidFill>
                  <a:schemeClr val="bg1"/>
                </a:solidFill>
                <a:latin typeface="Futura PT Demi" panose="020B0702020204020303" pitchFamily="34" charset="-52"/>
              </a:rPr>
              <a:t>МБДОУ </a:t>
            </a:r>
            <a:r>
              <a:rPr lang="ru-RU" sz="2400" dirty="0">
                <a:solidFill>
                  <a:schemeClr val="bg1"/>
                </a:solidFill>
                <a:latin typeface="Futura PT Demi" panose="020B0702020204020303" pitchFamily="34" charset="-52"/>
              </a:rPr>
              <a:t>д</a:t>
            </a:r>
            <a:r>
              <a:rPr lang="ru-RU" sz="2400" dirty="0" smtClean="0">
                <a:solidFill>
                  <a:schemeClr val="bg1"/>
                </a:solidFill>
                <a:latin typeface="Futura PT Demi" panose="020B0702020204020303" pitchFamily="34" charset="-52"/>
              </a:rPr>
              <a:t>етский </a:t>
            </a:r>
            <a:r>
              <a:rPr lang="ru-RU" sz="2400" dirty="0">
                <a:solidFill>
                  <a:schemeClr val="bg1"/>
                </a:solidFill>
                <a:latin typeface="Futura PT Demi" panose="020B0702020204020303" pitchFamily="34" charset="-52"/>
              </a:rPr>
              <a:t>сад № </a:t>
            </a:r>
            <a:r>
              <a:rPr lang="ru-RU" sz="2400" dirty="0" smtClean="0">
                <a:solidFill>
                  <a:schemeClr val="bg1"/>
                </a:solidFill>
                <a:latin typeface="Futura PT Demi" panose="020B0702020204020303" pitchFamily="34" charset="-52"/>
              </a:rPr>
              <a:t>18 «Ромашка» комбинированного вида </a:t>
            </a:r>
            <a:br>
              <a:rPr lang="ru-RU" sz="2400" dirty="0" smtClean="0">
                <a:solidFill>
                  <a:schemeClr val="bg1"/>
                </a:solidFill>
                <a:latin typeface="Futura PT Demi" panose="020B0702020204020303" pitchFamily="34" charset="-52"/>
              </a:rPr>
            </a:br>
            <a:r>
              <a:rPr lang="ru-RU" sz="2400" dirty="0" smtClean="0">
                <a:solidFill>
                  <a:schemeClr val="bg1"/>
                </a:solidFill>
                <a:latin typeface="Futura PT Demi" panose="020B0702020204020303" pitchFamily="34" charset="-52"/>
              </a:rPr>
              <a:t>г. </a:t>
            </a:r>
            <a:r>
              <a:rPr lang="ru-RU" sz="2400" dirty="0" smtClean="0">
                <a:solidFill>
                  <a:schemeClr val="bg1"/>
                </a:solidFill>
                <a:latin typeface="Futura PT Demi" panose="020B0702020204020303" pitchFamily="34" charset="-52"/>
              </a:rPr>
              <a:t>Березовский </a:t>
            </a:r>
            <a:r>
              <a:rPr lang="ru-RU" sz="3200" dirty="0" smtClean="0">
                <a:solidFill>
                  <a:schemeClr val="bg1"/>
                </a:solidFill>
                <a:latin typeface="Futura PT Demi" panose="020B0702020204020303" pitchFamily="34" charset="-52"/>
              </a:rPr>
              <a:t/>
            </a:r>
            <a:br>
              <a:rPr lang="ru-RU" sz="3200" dirty="0" smtClean="0">
                <a:solidFill>
                  <a:schemeClr val="bg1"/>
                </a:solidFill>
                <a:latin typeface="Futura PT Demi" panose="020B0702020204020303" pitchFamily="34" charset="-52"/>
              </a:rPr>
            </a:br>
            <a:r>
              <a:rPr lang="ru-RU" sz="3200" dirty="0" smtClean="0">
                <a:solidFill>
                  <a:schemeClr val="bg1"/>
                </a:solidFill>
                <a:latin typeface="Futura PT Demi" panose="020B0702020204020303" pitchFamily="34" charset="-52"/>
              </a:rPr>
              <a:t/>
            </a:r>
            <a:br>
              <a:rPr lang="ru-RU" sz="3200" dirty="0" smtClean="0">
                <a:solidFill>
                  <a:schemeClr val="bg1"/>
                </a:solidFill>
                <a:latin typeface="Futura PT Demi" panose="020B0702020204020303" pitchFamily="34" charset="-52"/>
              </a:rPr>
            </a:br>
            <a:r>
              <a:rPr lang="ru-RU" sz="3200" dirty="0" smtClean="0">
                <a:solidFill>
                  <a:schemeClr val="bg1"/>
                </a:solidFill>
                <a:latin typeface="Futura PT Demi" panose="020B0702020204020303" pitchFamily="34" charset="-52"/>
              </a:rPr>
              <a:t>К </a:t>
            </a:r>
            <a:r>
              <a:rPr lang="ru-RU" sz="3200" dirty="0" smtClean="0">
                <a:solidFill>
                  <a:schemeClr val="bg1"/>
                </a:solidFill>
                <a:latin typeface="Futura PT Demi" panose="020B0702020204020303" pitchFamily="34" charset="-52"/>
              </a:rPr>
              <a:t>юбилею Победы!</a:t>
            </a:r>
            <a:endParaRPr lang="ru-RU" sz="3200" dirty="0">
              <a:solidFill>
                <a:schemeClr val="bg1"/>
              </a:solidFill>
              <a:latin typeface="Futura PT Demi" panose="020B0702020204020303" pitchFamily="34" charset="-52"/>
            </a:endParaRPr>
          </a:p>
        </p:txBody>
      </p:sp>
      <p:pic>
        <p:nvPicPr>
          <p:cNvPr id="1026" name="Picture 2" descr="D:\Corel Draw\2019\75 Лет Победы\logo vert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48" y="260648"/>
            <a:ext cx="2731605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055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E9322A"/>
            </a:gs>
            <a:gs pos="52000">
              <a:srgbClr val="FBCDA7"/>
            </a:gs>
            <a:gs pos="100000">
              <a:srgbClr val="D63C2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Corel Draw\2019\75 Лет Победы\стрелка вправо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235" y="0"/>
            <a:ext cx="5227307" cy="1620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Corel Draw\2019\75 Лет Победы\logo hor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548680"/>
            <a:ext cx="2520280" cy="617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Corel Draw\2019\75 Лет Победы\стрелка вправо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 flipV="1">
            <a:off x="3919062" y="5306109"/>
            <a:ext cx="5220072" cy="1551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860033" y="1052736"/>
            <a:ext cx="4104456" cy="526297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42900" indent="-342900" algn="ctr">
              <a:buFont typeface="Wingdings" panose="05000000000000000000" pitchFamily="2" charset="2"/>
              <a:buChar char="q"/>
            </a:pPr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Futura PT Demi" panose="020B0702020204020303" pitchFamily="34" charset="-52"/>
                <a:cs typeface="Aharoni" panose="02010803020104030203" pitchFamily="2" charset="-79"/>
              </a:rPr>
              <a:t>Разучивание пословиц и поговорок о любви и защите Родины, о героизме, смелости и храбрости, солдатской дружбе, </a:t>
            </a:r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Futura PT Demi" panose="020B0702020204020303" pitchFamily="34" charset="-52"/>
                <a:cs typeface="Aharoni" panose="02010803020104030203" pitchFamily="2" charset="-79"/>
              </a:rPr>
              <a:t>товариществе</a:t>
            </a:r>
          </a:p>
          <a:p>
            <a:pPr marL="342900" indent="-342900" algn="ctr">
              <a:buFont typeface="Wingdings" panose="05000000000000000000" pitchFamily="2" charset="2"/>
              <a:buChar char="q"/>
            </a:pPr>
            <a:endParaRPr lang="ru-RU" sz="24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Futura PT Demi" panose="020B0702020204020303" pitchFamily="34" charset="-52"/>
              <a:cs typeface="Aharoni" panose="02010803020104030203" pitchFamily="2" charset="-79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Futura PT Demi" panose="020B0702020204020303" pitchFamily="34" charset="-52"/>
                <a:cs typeface="Aharoni" panose="02010803020104030203" pitchFamily="2" charset="-79"/>
              </a:rPr>
              <a:t>Изготовление брошюр для родителей </a:t>
            </a:r>
          </a:p>
          <a:p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Futura PT Demi" panose="020B0702020204020303" pitchFamily="34" charset="-52"/>
                <a:cs typeface="Aharoni" panose="02010803020104030203" pitchFamily="2" charset="-79"/>
              </a:rPr>
              <a:t>«Что рассказать детям о Великой Отечественной войне»</a:t>
            </a:r>
            <a:endParaRPr lang="ru-RU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Futura PT Demi" panose="020B0702020204020303" pitchFamily="34" charset="-52"/>
              <a:cs typeface="Aharoni" panose="02010803020104030203" pitchFamily="2" charset="-79"/>
            </a:endParaRPr>
          </a:p>
          <a:p>
            <a:pPr algn="ctr"/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5845164"/>
            <a:ext cx="392978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PT Demi" panose="020B0702020204020303" pitchFamily="34" charset="-52"/>
              </a:rPr>
              <a:t>Декабрь - 2019 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20180"/>
            <a:ext cx="2671491" cy="200100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194241"/>
            <a:ext cx="2652412" cy="1989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50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E9322A"/>
            </a:gs>
            <a:gs pos="52000">
              <a:srgbClr val="FBCDA7"/>
            </a:gs>
            <a:gs pos="100000">
              <a:srgbClr val="D63C2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Corel Draw\2019\75 Лет Победы\стрелка вправо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235" y="0"/>
            <a:ext cx="5227307" cy="1620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Corel Draw\2019\75 Лет Победы\logo hor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548680"/>
            <a:ext cx="2520280" cy="617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Corel Draw\2019\75 Лет Победы\стрелка вправо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 flipV="1">
            <a:off x="3919062" y="5493157"/>
            <a:ext cx="5220072" cy="1551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932040" y="548681"/>
            <a:ext cx="4099590" cy="69249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2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Futura PT Demi" panose="020B0702020204020303" pitchFamily="34" charset="-52"/>
            </a:endParaRPr>
          </a:p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ru-RU" sz="28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Futura PT Demi" panose="020B0702020204020303" pitchFamily="34" charset="-52"/>
              </a:rPr>
              <a:t>Спортивное развлечение </a:t>
            </a:r>
          </a:p>
          <a:p>
            <a:pPr algn="ctr"/>
            <a:r>
              <a:rPr lang="ru-RU" sz="28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Futura PT Demi" panose="020B0702020204020303" pitchFamily="34" charset="-52"/>
              </a:rPr>
              <a:t>«Святое дело – Родине служить!»</a:t>
            </a:r>
          </a:p>
          <a:p>
            <a:pPr algn="ctr"/>
            <a:endParaRPr lang="ru-RU" sz="2800" b="1" i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Futura PT Demi" panose="020B0702020204020303" pitchFamily="34" charset="-52"/>
            </a:endParaRPr>
          </a:p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ru-RU" sz="28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Futura PT Demi" panose="020B0702020204020303" pitchFamily="34" charset="-52"/>
              </a:rPr>
              <a:t>Рассматривание иллюстраций, картин, открыток с фрагментами военных лет, чтение художественной литературы</a:t>
            </a:r>
          </a:p>
          <a:p>
            <a:pPr algn="ctr"/>
            <a:endParaRPr lang="ru-RU" sz="2800" b="1" i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Futura PT Demi" panose="020B0702020204020303" pitchFamily="34" charset="-52"/>
            </a:endParaRPr>
          </a:p>
          <a:p>
            <a:pPr marL="457200" indent="-457200" algn="ctr">
              <a:buFont typeface="Wingdings" panose="05000000000000000000" pitchFamily="2" charset="2"/>
              <a:buChar char="q"/>
            </a:pPr>
            <a:endParaRPr lang="ru-RU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5953281"/>
            <a:ext cx="392978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PT Demi" panose="020B0702020204020303" pitchFamily="34" charset="-52"/>
              </a:rPr>
              <a:t>Февраль - 2020 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07" y="1485077"/>
            <a:ext cx="2393060" cy="239306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310" y="1620180"/>
            <a:ext cx="2741205" cy="205590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761" y="3613037"/>
            <a:ext cx="2881313" cy="2160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87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E9322A"/>
            </a:gs>
            <a:gs pos="52000">
              <a:srgbClr val="FBCDA7"/>
            </a:gs>
            <a:gs pos="100000">
              <a:srgbClr val="D63C2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Corel Draw\2019\75 Лет Победы\стрелка вправо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235" y="0"/>
            <a:ext cx="5227307" cy="1620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Corel Draw\2019\75 Лет Победы\logo hor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548680"/>
            <a:ext cx="2520280" cy="617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Corel Draw\2019\75 Лет Победы\стрелка вправо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 flipV="1">
            <a:off x="3919062" y="5493157"/>
            <a:ext cx="5220072" cy="1551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499992" y="1620180"/>
            <a:ext cx="4644008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42900" indent="-342900" algn="ctr">
              <a:buFont typeface="Wingdings" panose="05000000000000000000" pitchFamily="2" charset="2"/>
              <a:buChar char="q"/>
            </a:pP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utura PT Demi" panose="020B0702020204020303" pitchFamily="34" charset="-52"/>
              </a:rPr>
              <a:t>Создание тематических альбомов в группах старшего дошкольного возраста: «Наша Армия родная», «Военная техника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utura PT Demi" panose="020B0702020204020303" pitchFamily="34" charset="-52"/>
              </a:rPr>
              <a:t>», «Пионеры герои»</a:t>
            </a:r>
            <a:endParaRPr lang="ru-RU" sz="2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Futura PT Demi" panose="020B0702020204020303" pitchFamily="34" charset="-52"/>
            </a:endParaRPr>
          </a:p>
          <a:p>
            <a:pPr marL="342900" indent="-342900" algn="ctr">
              <a:buFont typeface="Wingdings" panose="05000000000000000000" pitchFamily="2" charset="2"/>
              <a:buChar char="q"/>
            </a:pPr>
            <a:endParaRPr lang="ru-RU" sz="2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Futura PT Demi" panose="020B0702020204020303" pitchFamily="34" charset="-52"/>
            </a:endParaRPr>
          </a:p>
          <a:p>
            <a:pPr marL="342900" indent="-342900" algn="ctr">
              <a:buFont typeface="Wingdings" panose="05000000000000000000" pitchFamily="2" charset="2"/>
              <a:buChar char="q"/>
            </a:pP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utura PT Demi" panose="020B0702020204020303" pitchFamily="34" charset="-52"/>
              </a:rPr>
              <a:t>Фотовыставка </a:t>
            </a:r>
            <a:endParaRPr lang="ru-RU" sz="2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Futura PT Demi" panose="020B0702020204020303" pitchFamily="34" charset="-52"/>
            </a:endParaRPr>
          </a:p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utura PT Demi" panose="020B0702020204020303" pitchFamily="34" charset="-52"/>
              </a:rPr>
              <a:t>«Города герои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utura PT Demi" panose="020B0702020204020303" pitchFamily="34" charset="-52"/>
              </a:rPr>
              <a:t>», «Памятники воинской славы»</a:t>
            </a:r>
            <a:endParaRPr lang="ru-RU" sz="2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Futura PT Demi" panose="020B0702020204020303" pitchFamily="34" charset="-52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1560" y="6015495"/>
            <a:ext cx="356974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PT Demi" panose="020B0702020204020303" pitchFamily="34" charset="-52"/>
              </a:rPr>
              <a:t>Март -</a:t>
            </a:r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PT Demi" panose="020B0702020204020303" pitchFamily="34" charset="-52"/>
              </a:rPr>
              <a:t> 2020 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1" y="1551320"/>
            <a:ext cx="2585246" cy="19389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506559"/>
            <a:ext cx="2736304" cy="1893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58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E9322A"/>
            </a:gs>
            <a:gs pos="52000">
              <a:srgbClr val="FBCDA7"/>
            </a:gs>
            <a:gs pos="100000">
              <a:srgbClr val="D63C2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Corel Draw\2019\75 Лет Победы\стрелка вправо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235" y="0"/>
            <a:ext cx="5227307" cy="1620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Corel Draw\2019\75 Лет Победы\logo hor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548680"/>
            <a:ext cx="2520280" cy="617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Corel Draw\2019\75 Лет Победы\стрелка вправо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 flipV="1">
            <a:off x="3919062" y="5493157"/>
            <a:ext cx="5220072" cy="1551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427983" y="188640"/>
            <a:ext cx="4686195" cy="67403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42900" indent="-342900" algn="ctr">
              <a:buFont typeface="Wingdings" panose="05000000000000000000" pitchFamily="2" charset="2"/>
              <a:buChar char="q"/>
            </a:pPr>
            <a:r>
              <a:rPr lang="ru-RU" sz="2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utura PT Demi" panose="020B0702020204020303" pitchFamily="34" charset="-52"/>
              </a:rPr>
              <a:t>Проведение организованной образовательной деятельности, тематических бесед, просмотр и обсуждение презентаций о предстоящем празднике, посвященном Великой Победе</a:t>
            </a:r>
          </a:p>
          <a:p>
            <a:pPr algn="ctr"/>
            <a:endParaRPr lang="ru-RU" sz="24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Futura PT Demi" panose="020B0702020204020303" pitchFamily="34" charset="-52"/>
            </a:endParaRPr>
          </a:p>
          <a:p>
            <a:pPr marL="342900" indent="-342900" algn="ctr">
              <a:buFont typeface="Wingdings" panose="05000000000000000000" pitchFamily="2" charset="2"/>
              <a:buChar char="q"/>
            </a:pPr>
            <a:r>
              <a:rPr lang="ru-RU" sz="2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utura PT Demi" panose="020B0702020204020303" pitchFamily="34" charset="-52"/>
              </a:rPr>
              <a:t>«Наши ветераны» (подбор материала и составление альбомов родителями совместно с воспитанниками о родственниках, соседях, знакомых воевавших в годы ВОВ)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5493157"/>
            <a:ext cx="40738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PT Demi" panose="020B0702020204020303" pitchFamily="34" charset="-52"/>
              </a:rPr>
              <a:t>Апрель - 2020 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7" y="1453606"/>
            <a:ext cx="2530411" cy="174945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0" y="3284984"/>
            <a:ext cx="2606524" cy="195489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966974"/>
            <a:ext cx="2655028" cy="1727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74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E9322A"/>
            </a:gs>
            <a:gs pos="52000">
              <a:srgbClr val="FBCDA7"/>
            </a:gs>
            <a:gs pos="100000">
              <a:srgbClr val="D63C2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Corel Draw\2019\75 Лет Победы\стрелка вправо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235" y="0"/>
            <a:ext cx="5227307" cy="1620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Corel Draw\2019\75 Лет Победы\logo hor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548680"/>
            <a:ext cx="2520280" cy="617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Corel Draw\2019\75 Лет Победы\стрелка вправо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 flipV="1">
            <a:off x="3919062" y="5493157"/>
            <a:ext cx="5220072" cy="1551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709245" y="810090"/>
            <a:ext cx="4351110" cy="526297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42900" indent="-342900" algn="ctr">
              <a:buFont typeface="Wingdings" panose="05000000000000000000" pitchFamily="2" charset="2"/>
              <a:buChar char="q"/>
            </a:pPr>
            <a:r>
              <a:rPr lang="ru-RU" sz="2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utura PT Demi" panose="020B0702020204020303" pitchFamily="34" charset="-52"/>
              </a:rPr>
              <a:t> Выставка совместных творческих работ в холле детского сада «Сияет в веках Великая Победа»</a:t>
            </a:r>
          </a:p>
          <a:p>
            <a:pPr algn="ctr"/>
            <a:endParaRPr lang="ru-RU" sz="24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Futura PT Demi" panose="020B0702020204020303" pitchFamily="34" charset="-52"/>
            </a:endParaRPr>
          </a:p>
          <a:p>
            <a:pPr marL="342900" indent="-342900" algn="ctr">
              <a:buFont typeface="Wingdings" panose="05000000000000000000" pitchFamily="2" charset="2"/>
              <a:buChar char="q"/>
            </a:pPr>
            <a:r>
              <a:rPr lang="ru-RU" sz="2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utura PT Demi" panose="020B0702020204020303" pitchFamily="34" charset="-52"/>
              </a:rPr>
              <a:t>Пешеходные экскурсии, целевые прогулки к памятным местам с возложением цветов</a:t>
            </a:r>
          </a:p>
          <a:p>
            <a:pPr algn="ctr"/>
            <a:endParaRPr lang="ru-RU" sz="24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Futura PT Demi" panose="020B0702020204020303" pitchFamily="34" charset="-52"/>
            </a:endParaRPr>
          </a:p>
          <a:p>
            <a:pPr marL="342900" indent="-342900" algn="ctr">
              <a:buFont typeface="Wingdings" panose="05000000000000000000" pitchFamily="2" charset="2"/>
              <a:buChar char="q"/>
            </a:pPr>
            <a:r>
              <a:rPr lang="ru-RU" sz="2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utura PT Demi" panose="020B0702020204020303" pitchFamily="34" charset="-52"/>
              </a:rPr>
              <a:t>Музыкально-литературная композиция «Мы гордимся, мы помним!»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5988370"/>
            <a:ext cx="378576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PT Demi" panose="020B0702020204020303" pitchFamily="34" charset="-52"/>
              </a:rPr>
              <a:t>Май - 2020 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3745" y="1620180"/>
            <a:ext cx="2386633" cy="238663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079" y="1976115"/>
            <a:ext cx="2491041" cy="189812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980" y="3831800"/>
            <a:ext cx="2736303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91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757</TotalTime>
  <Words>184</Words>
  <Application>Microsoft Office PowerPoint</Application>
  <PresentationFormat>Экран (4:3)</PresentationFormat>
  <Paragraphs>27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Aharoni</vt:lpstr>
      <vt:lpstr>Arial</vt:lpstr>
      <vt:lpstr>Calibri</vt:lpstr>
      <vt:lpstr>Futura PT Demi</vt:lpstr>
      <vt:lpstr>Wingdings</vt:lpstr>
      <vt:lpstr>Тема Office</vt:lpstr>
      <vt:lpstr> МБДОУ детский сад № 18 «Ромашка» комбинированного вида  г. Березовский   К юбилею Победы!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г. Берёзовский  К юбилею Победы!</dc:title>
  <dc:creator>Сохин МВ</dc:creator>
  <cp:lastModifiedBy>Нина</cp:lastModifiedBy>
  <cp:revision>51</cp:revision>
  <dcterms:created xsi:type="dcterms:W3CDTF">2019-10-10T09:38:50Z</dcterms:created>
  <dcterms:modified xsi:type="dcterms:W3CDTF">2019-11-06T04:19:10Z</dcterms:modified>
</cp:coreProperties>
</file>