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80" r:id="rId5"/>
    <p:sldId id="282" r:id="rId6"/>
    <p:sldId id="281" r:id="rId7"/>
    <p:sldId id="283" r:id="rId8"/>
    <p:sldId id="284" r:id="rId9"/>
    <p:sldId id="285" r:id="rId10"/>
    <p:sldId id="286" r:id="rId11"/>
    <p:sldId id="287" r:id="rId12"/>
    <p:sldId id="290" r:id="rId13"/>
    <p:sldId id="288" r:id="rId14"/>
    <p:sldId id="274" r:id="rId15"/>
    <p:sldId id="275" r:id="rId16"/>
    <p:sldId id="273" r:id="rId17"/>
    <p:sldId id="291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121C"/>
    <a:srgbClr val="0D8697"/>
    <a:srgbClr val="C6247A"/>
    <a:srgbClr val="C52378"/>
    <a:srgbClr val="98124D"/>
    <a:srgbClr val="853E5B"/>
    <a:srgbClr val="F94900"/>
    <a:srgbClr val="613125"/>
    <a:srgbClr val="AC187B"/>
    <a:srgbClr val="54293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72" d="100"/>
          <a:sy n="72" d="100"/>
        </p:scale>
        <p:origin x="-12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667"/>
          <a:stretch>
            <a:fillRect/>
          </a:stretch>
        </p:blipFill>
        <p:spPr>
          <a:xfrm>
            <a:off x="8121" y="-172278"/>
            <a:ext cx="9135879" cy="70302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6349" y="508199"/>
            <a:ext cx="800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0"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Муниципальное бюджетное общеобразовательное учреждение «</a:t>
            </a:r>
            <a:r>
              <a:rPr lang="ru-RU" sz="2400" b="1" dirty="0" err="1" smtClean="0">
                <a:ln w="0"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Сусатская</a:t>
            </a:r>
            <a:r>
              <a:rPr lang="ru-RU" sz="2400" b="1" dirty="0" smtClean="0">
                <a:ln w="0"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СОШ»</a:t>
            </a:r>
            <a:endParaRPr lang="ru-RU" sz="2400" b="1" dirty="0">
              <a:ln w="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big_thumb.jpg"/>
          <p:cNvPicPr>
            <a:picLocks noChangeAspect="1" noChangeArrowheads="1"/>
          </p:cNvPicPr>
          <p:nvPr/>
        </p:nvPicPr>
        <p:blipFill>
          <a:blip r:embed="rId3" cstate="print"/>
          <a:srcRect l="19623" t="28158" r="17304" b="19359"/>
          <a:stretch>
            <a:fillRect/>
          </a:stretch>
        </p:blipFill>
        <p:spPr bwMode="auto">
          <a:xfrm>
            <a:off x="1842051" y="1391477"/>
            <a:ext cx="5499653" cy="3437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599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" name="Picture 4" descr="C:\Users\USER\Desktop\фото сад\IMG_20190918_192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745" y="357810"/>
            <a:ext cx="7554725" cy="54598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54785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599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8955" y="245958"/>
            <a:ext cx="7434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Ветеран ВОВ, 30 лет руководил нашей школой,</a:t>
            </a:r>
          </a:p>
          <a:p>
            <a:pPr marL="514350" indent="-514350" algn="ctr">
              <a:lnSpc>
                <a:spcPct val="150000"/>
              </a:lnSpc>
            </a:pPr>
            <a:r>
              <a:rPr lang="ru-RU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Ганженко</a:t>
            </a:r>
            <a:r>
              <a:rPr lang="ru-RU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Василий </a:t>
            </a:r>
            <a:r>
              <a:rPr lang="ru-RU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Леонидович.</a:t>
            </a:r>
            <a:endParaRPr lang="ru-RU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F:\Музей. Проект\P919115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79715"/>
            <a:ext cx="6945864" cy="4695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478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599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5" name="Рисунок 4" descr="E:\DCIM\124___01\IMG_22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977" y="204721"/>
            <a:ext cx="4552065" cy="3187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Desktop\Фото\Встреча выпускников 1976года\Книга Бессмертный полк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3130" y="3313043"/>
            <a:ext cx="5115340" cy="3260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478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599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" name="Рисунок 3" descr="E:\музей2\IMG_25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1966" y="384313"/>
            <a:ext cx="7593495" cy="538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478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860"/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8469" y="163969"/>
            <a:ext cx="629478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4000" b="1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Мемориал Славы.</a:t>
            </a:r>
            <a:endParaRPr lang="ru-RU" sz="4000" b="1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C:\Users\USER\Desktop\Memorial-v-Susate.jpg"/>
          <p:cNvPicPr>
            <a:picLocks noChangeAspect="1" noChangeArrowheads="1"/>
          </p:cNvPicPr>
          <p:nvPr/>
        </p:nvPicPr>
        <p:blipFill>
          <a:blip r:embed="rId3" cstate="print"/>
          <a:srcRect b="24548"/>
          <a:stretch>
            <a:fillRect/>
          </a:stretch>
        </p:blipFill>
        <p:spPr bwMode="auto">
          <a:xfrm>
            <a:off x="636104" y="1045818"/>
            <a:ext cx="8448509" cy="401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860"/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7896" y="1674717"/>
            <a:ext cx="3684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3600" b="1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Вечный огонь.</a:t>
            </a:r>
            <a:endParaRPr lang="ru-RU" sz="3600" b="1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C:\Users\USER\Desktop\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765" y="267941"/>
            <a:ext cx="4259331" cy="6106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860"/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2852" y="163969"/>
            <a:ext cx="8521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3600" b="1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Обелиск в хуторе </a:t>
            </a:r>
            <a:r>
              <a:rPr lang="ru-RU" sz="3600" b="1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Костылёвка</a:t>
            </a:r>
            <a:r>
              <a:rPr lang="ru-RU" sz="3600" b="1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ru-RU" sz="3600" b="1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C:\Users\USER\Desktop\24048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5148" y="1188832"/>
            <a:ext cx="6525867" cy="43505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860"/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pic>
        <p:nvPicPr>
          <p:cNvPr id="5" name="Рисунок 4" descr="C:\Users\ADMIN\Desktop\Фото\встреча выпускников 45 2016г\мемориал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1478" y="1180668"/>
            <a:ext cx="7580244" cy="484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22852" y="163969"/>
            <a:ext cx="8521148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3600" b="1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 хутор мой.</a:t>
            </a:r>
            <a:endParaRPr lang="ru-RU" sz="3600" b="1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USER\Desktop\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440"/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0992" y="1396421"/>
            <a:ext cx="3379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2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Экскурсовод: </a:t>
            </a:r>
          </a:p>
          <a:p>
            <a:pPr marL="514350" indent="-514350" algn="ctr">
              <a:lnSpc>
                <a:spcPct val="150000"/>
              </a:lnSpc>
            </a:pPr>
            <a:r>
              <a:rPr lang="ru-RU" sz="2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Белкина Анастасия</a:t>
            </a:r>
          </a:p>
          <a:p>
            <a:pPr marL="514350" indent="-514350" algn="ctr">
              <a:lnSpc>
                <a:spcPct val="150000"/>
              </a:lnSpc>
            </a:pPr>
            <a:r>
              <a:rPr lang="ru-RU" sz="2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Учащаяся  7 класса</a:t>
            </a:r>
            <a:endParaRPr lang="ru-RU" sz="2400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885" t="12137" r="6459"/>
          <a:stretch>
            <a:fillRect/>
          </a:stretch>
        </p:blipFill>
        <p:spPr bwMode="auto">
          <a:xfrm>
            <a:off x="4664766" y="185530"/>
            <a:ext cx="4147929" cy="5936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599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84031" y="379029"/>
            <a:ext cx="73624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ru-RU" sz="28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Экскурсия, посвященная 75-й годовщине освобождения Ростовской области от </a:t>
            </a:r>
            <a:r>
              <a:rPr lang="ru-RU" sz="28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немецко-фашистких</a:t>
            </a:r>
            <a:r>
              <a:rPr lang="ru-RU" sz="28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захватчиков: «Мы помним! Мы гордимся!»</a:t>
            </a:r>
            <a:endParaRPr lang="ru-RU" sz="2800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USER\Desktop\003.jpg"/>
          <p:cNvPicPr>
            <a:picLocks noChangeAspect="1" noChangeArrowheads="1"/>
          </p:cNvPicPr>
          <p:nvPr/>
        </p:nvPicPr>
        <p:blipFill>
          <a:blip r:embed="rId3" cstate="print"/>
          <a:srcRect l="12464" r="9275" b="55362"/>
          <a:stretch>
            <a:fillRect/>
          </a:stretch>
        </p:blipFill>
        <p:spPr bwMode="auto">
          <a:xfrm>
            <a:off x="2120347" y="3221530"/>
            <a:ext cx="6347791" cy="2715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4785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599"/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4157" y="581944"/>
            <a:ext cx="78055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32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Панно «ВОВ», созданное Скоробогатовым Г.И.</a:t>
            </a:r>
            <a:endParaRPr lang="ru-RU" sz="3200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F:\Музей март-16\IMG_1347.JPG"/>
          <p:cNvPicPr/>
          <p:nvPr/>
        </p:nvPicPr>
        <p:blipFill>
          <a:blip r:embed="rId3" cstate="print"/>
          <a:srcRect l="60789" t="1757" r="7016" b="77868"/>
          <a:stretch>
            <a:fillRect/>
          </a:stretch>
        </p:blipFill>
        <p:spPr bwMode="auto">
          <a:xfrm>
            <a:off x="185530" y="2423904"/>
            <a:ext cx="2955237" cy="246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фотографии\ШКОЛА 01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5533" r="21272" b="76492"/>
          <a:stretch>
            <a:fillRect/>
          </a:stretch>
        </p:blipFill>
        <p:spPr bwMode="auto">
          <a:xfrm>
            <a:off x="3154017" y="2425148"/>
            <a:ext cx="5777948" cy="2478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478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599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7739" y="330155"/>
            <a:ext cx="7447722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28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фронт ушло более 300 наших земляков, 171 из них не вернулись.</a:t>
            </a:r>
            <a:endParaRPr lang="ru-RU" sz="2800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esktop\фото сад\IMG_20190918_191804.jpg"/>
          <p:cNvPicPr>
            <a:picLocks noChangeAspect="1" noChangeArrowheads="1"/>
          </p:cNvPicPr>
          <p:nvPr/>
        </p:nvPicPr>
        <p:blipFill>
          <a:blip r:embed="rId3" cstate="print"/>
          <a:srcRect r="15469"/>
          <a:stretch>
            <a:fillRect/>
          </a:stretch>
        </p:blipFill>
        <p:spPr bwMode="auto">
          <a:xfrm>
            <a:off x="170470" y="1614839"/>
            <a:ext cx="4304518" cy="2864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C:\Users\USER\Desktop\фото сад\IMG_20190918_191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8088" y="3246780"/>
            <a:ext cx="5353879" cy="30115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54785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599"/>
          <a:stretch>
            <a:fillRect/>
          </a:stretch>
        </p:blipFill>
        <p:spPr>
          <a:xfrm>
            <a:off x="8121" y="-198782"/>
            <a:ext cx="9135879" cy="70567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29669" y="246354"/>
            <a:ext cx="368466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b="1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Иван Митрофанович Качалин</a:t>
            </a:r>
            <a:endParaRPr lang="ru-RU" b="1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esktop\фото сад\IMG_20190918_191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903" y="849571"/>
            <a:ext cx="3394918" cy="51536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USER\Desktop\фото сад\IMG_20190918_191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6389" y="996338"/>
            <a:ext cx="5215332" cy="35226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02766" y="4875648"/>
            <a:ext cx="5241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Защитник Брестской крепости.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54785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599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7461" y="162159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Фотография 1940 года, на котором изображены наши земляки – призывники на службу в армию.</a:t>
            </a:r>
          </a:p>
        </p:txBody>
      </p:sp>
      <p:pic>
        <p:nvPicPr>
          <p:cNvPr id="6" name="Рисунок 5" descr="F:\Новая папка\фото4.jpg"/>
          <p:cNvPicPr/>
          <p:nvPr/>
        </p:nvPicPr>
        <p:blipFill>
          <a:blip r:embed="rId3" cstate="print"/>
          <a:srcRect l="33511" t="2863" r="4486" b="8150"/>
          <a:stretch>
            <a:fillRect/>
          </a:stretch>
        </p:blipFill>
        <p:spPr bwMode="auto">
          <a:xfrm>
            <a:off x="1868557" y="1504949"/>
            <a:ext cx="5579165" cy="4498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478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599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99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Стенд, с которого смотрят молодые лица со знакомыми фамилиями.</a:t>
            </a:r>
            <a:endParaRPr lang="ru-RU" i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esktop\medium_IMG_1982.jpg"/>
          <p:cNvPicPr>
            <a:picLocks noChangeAspect="1" noChangeArrowheads="1"/>
          </p:cNvPicPr>
          <p:nvPr/>
        </p:nvPicPr>
        <p:blipFill>
          <a:blip r:embed="rId3" cstate="print"/>
          <a:srcRect l="21087" r="15870"/>
          <a:stretch>
            <a:fillRect/>
          </a:stretch>
        </p:blipFill>
        <p:spPr bwMode="auto">
          <a:xfrm>
            <a:off x="1722783" y="980661"/>
            <a:ext cx="6241773" cy="5231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4785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599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1325217" y="198783"/>
          <a:ext cx="7620000" cy="5791200"/>
        </p:xfrm>
        <a:graphic>
          <a:graphicData uri="http://schemas.openxmlformats.org/presentationml/2006/ole">
            <p:oleObj spid="_x0000_s4097" name="Слайд" r:id="rId4" imgW="4570524" imgH="3427508" progId="PowerPoint.Slide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5478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868</TotalTime>
  <Words>119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141</cp:revision>
  <dcterms:created xsi:type="dcterms:W3CDTF">2013-11-19T05:52:05Z</dcterms:created>
  <dcterms:modified xsi:type="dcterms:W3CDTF">2019-09-22T13:21:22Z</dcterms:modified>
</cp:coreProperties>
</file>