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2" r:id="rId9"/>
    <p:sldId id="270" r:id="rId10"/>
    <p:sldId id="271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59" d="100"/>
          <a:sy n="59" d="100"/>
        </p:scale>
        <p:origin x="-1114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месячника Военно-патриотического воспитания в МБОУ </a:t>
            </a:r>
            <a:r>
              <a:rPr lang="ru-RU" sz="48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Сусатская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был проведен ряд мероприятий, посвященных 75-летию победы в Великой Отечественной войне и Дню защитника Отечества.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pic>
        <p:nvPicPr>
          <p:cNvPr id="31747" name="Picture 3" descr="C:\Users\123\Desktop\телефон 3727.jpg"/>
          <p:cNvPicPr>
            <a:picLocks noChangeAspect="1" noChangeArrowheads="1"/>
          </p:cNvPicPr>
          <p:nvPr/>
        </p:nvPicPr>
        <p:blipFill>
          <a:blip r:embed="rId3" cstate="print"/>
          <a:srcRect t="11027" r="1754"/>
          <a:stretch>
            <a:fillRect/>
          </a:stretch>
        </p:blipFill>
        <p:spPr bwMode="auto">
          <a:xfrm>
            <a:off x="251520" y="260648"/>
            <a:ext cx="403244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C:\Users\123\Desktop\телефон 3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52936"/>
            <a:ext cx="640071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http://www.zodiak-2000.ru/media/posters/3bbb16fdc403277035cc6e1abada9114_41HjGdV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0"/>
            <a:ext cx="2592288" cy="25987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3794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0"/>
            <a:ext cx="4572000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3572"/>
            <a:ext cx="4787157" cy="2777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" y="2780928"/>
            <a:ext cx="9359157" cy="40770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397794" cy="786395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84" y="0"/>
            <a:ext cx="4572000" cy="4467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4941168"/>
            <a:ext cx="8028384" cy="14184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Память о </a:t>
            </a:r>
            <a:r>
              <a:rPr lang="ru-RU" sz="2800" dirty="0">
                <a:latin typeface="Arial Black" pitchFamily="34" charset="0"/>
              </a:rPr>
              <a:t>Г</a:t>
            </a:r>
            <a:r>
              <a:rPr lang="ru-RU" sz="2800" dirty="0" smtClean="0">
                <a:latin typeface="Arial Black" pitchFamily="34" charset="0"/>
              </a:rPr>
              <a:t>ероях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Великой Отечественной войне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Живет в наших детях!!!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380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Обучающиеся получили возможность поучаствовать во </a:t>
            </a:r>
            <a:r>
              <a:rPr lang="ru-RU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конкурсе рисунков, посвященных  23 февраля</a:t>
            </a:r>
            <a:endParaRPr lang="ru-RU" sz="36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123\Desktop\e161acd9-85c8-4e9a-8fc1-65e725b7ec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596336" cy="42729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Также была проведена выставка подготовленных классами плакатов</a:t>
            </a:r>
            <a:endParaRPr lang="ru-RU" sz="40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123\Desktop\IMG_63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7848872" cy="4412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332656"/>
            <a:ext cx="6552728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Обучающиеся приняли участие в школьном смотре строя и песни</a:t>
            </a:r>
            <a:endParaRPr lang="ru-RU" sz="40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123\Desktop\телефон 4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7"/>
            <a:ext cx="8591586" cy="41764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pic>
        <p:nvPicPr>
          <p:cNvPr id="27652" name="Picture 4" descr="C:\Users\123\Desktop\IMG_6203.JPG"/>
          <p:cNvPicPr>
            <a:picLocks noChangeAspect="1" noChangeArrowheads="1"/>
          </p:cNvPicPr>
          <p:nvPr/>
        </p:nvPicPr>
        <p:blipFill>
          <a:blip r:embed="rId3" cstate="print"/>
          <a:srcRect t="31884"/>
          <a:stretch>
            <a:fillRect/>
          </a:stretch>
        </p:blipFill>
        <p:spPr bwMode="auto">
          <a:xfrm flipH="1">
            <a:off x="683568" y="260648"/>
            <a:ext cx="7848872" cy="3672408"/>
          </a:xfrm>
          <a:prstGeom prst="rect">
            <a:avLst/>
          </a:prstGeom>
          <a:noFill/>
        </p:spPr>
      </p:pic>
      <p:pic>
        <p:nvPicPr>
          <p:cNvPr id="27654" name="Picture 6" descr="http://www.centrdeti.ru/wp-content/uploads/2015/05/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73016"/>
            <a:ext cx="8424936" cy="3068960"/>
          </a:xfrm>
          <a:prstGeom prst="rect">
            <a:avLst/>
          </a:prstGeom>
          <a:noFill/>
        </p:spPr>
      </p:pic>
      <p:pic>
        <p:nvPicPr>
          <p:cNvPr id="27651" name="Picture 3" descr="C:\Users\123\Desktop\IMG_6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59536"/>
            <a:ext cx="3888432" cy="449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 заняли почетное 3-е место в районном смотре!</a:t>
            </a:r>
            <a:endParaRPr lang="ru-RU" sz="40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123\Desktop\IMG_6365.PNG"/>
          <p:cNvPicPr>
            <a:picLocks noChangeAspect="1" noChangeArrowheads="1"/>
          </p:cNvPicPr>
          <p:nvPr/>
        </p:nvPicPr>
        <p:blipFill>
          <a:blip r:embed="rId3" cstate="print"/>
          <a:srcRect l="11982" b="1515"/>
          <a:stretch>
            <a:fillRect/>
          </a:stretch>
        </p:blipFill>
        <p:spPr bwMode="auto">
          <a:xfrm>
            <a:off x="827584" y="1556792"/>
            <a:ext cx="7200800" cy="490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 школе были проведены уроки памяти Великой победы в Отечественной войне</a:t>
            </a:r>
            <a:endParaRPr lang="ru-RU" sz="40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123\Desktop\телефон 3989.jpg"/>
          <p:cNvPicPr>
            <a:picLocks noChangeAspect="1" noChangeArrowheads="1"/>
          </p:cNvPicPr>
          <p:nvPr/>
        </p:nvPicPr>
        <p:blipFill>
          <a:blip r:embed="rId3" cstate="print"/>
          <a:srcRect l="20940" t="3989" r="5771" b="6269"/>
          <a:stretch>
            <a:fillRect/>
          </a:stretch>
        </p:blipFill>
        <p:spPr bwMode="auto">
          <a:xfrm>
            <a:off x="611560" y="1844824"/>
            <a:ext cx="3672408" cy="337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123\Desktop\телефон 4197.jpg"/>
          <p:cNvPicPr>
            <a:picLocks noChangeAspect="1" noChangeArrowheads="1"/>
          </p:cNvPicPr>
          <p:nvPr/>
        </p:nvPicPr>
        <p:blipFill>
          <a:blip r:embed="rId4" cstate="print"/>
          <a:srcRect l="34889" t="12236" r="5302" b="21309"/>
          <a:stretch>
            <a:fillRect/>
          </a:stretch>
        </p:blipFill>
        <p:spPr bwMode="auto">
          <a:xfrm>
            <a:off x="4716016" y="1988840"/>
            <a:ext cx="397484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123\Desktop\телефон 3988.jpg"/>
          <p:cNvPicPr>
            <a:picLocks noChangeAspect="1" noChangeArrowheads="1"/>
          </p:cNvPicPr>
          <p:nvPr/>
        </p:nvPicPr>
        <p:blipFill>
          <a:blip r:embed="rId5" cstate="print"/>
          <a:srcRect l="10294" t="25490" r="1471"/>
          <a:stretch>
            <a:fillRect/>
          </a:stretch>
        </p:blipFill>
        <p:spPr bwMode="auto">
          <a:xfrm>
            <a:off x="2915816" y="4121696"/>
            <a:ext cx="43204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 освобождения Ростова-на-Дону от фашистских захватчиков</a:t>
            </a:r>
            <a:endParaRPr lang="ru-RU" sz="40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123\Desktop\телефон 4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7896200" cy="44416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480866/12a89b4d-a6b9-437a-8369-6d12db0daf3a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323528"/>
            <a:ext cx="9144000" cy="8755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Обучающиеся приняли участие в акции «Блокадный хлеб». Смогли собственноручно измерить вес того самого, блокадного, ломтя и проникнуться болью блокадников</a:t>
            </a:r>
            <a:endParaRPr lang="ru-RU" sz="36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123\Desktop\телефон 3716.jpg"/>
          <p:cNvPicPr>
            <a:picLocks noChangeAspect="1" noChangeArrowheads="1"/>
          </p:cNvPicPr>
          <p:nvPr/>
        </p:nvPicPr>
        <p:blipFill>
          <a:blip r:embed="rId3" cstate="print"/>
          <a:srcRect t="11711" r="460"/>
          <a:stretch>
            <a:fillRect/>
          </a:stretch>
        </p:blipFill>
        <p:spPr bwMode="auto">
          <a:xfrm>
            <a:off x="1907704" y="2924944"/>
            <a:ext cx="5472608" cy="36405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20009</cp:lastModifiedBy>
  <cp:revision>5</cp:revision>
  <dcterms:created xsi:type="dcterms:W3CDTF">2020-02-27T17:07:52Z</dcterms:created>
  <dcterms:modified xsi:type="dcterms:W3CDTF">2020-02-28T11:31:09Z</dcterms:modified>
</cp:coreProperties>
</file>