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83" r:id="rId5"/>
    <p:sldId id="271" r:id="rId6"/>
    <p:sldId id="288" r:id="rId7"/>
    <p:sldId id="275" r:id="rId8"/>
    <p:sldId id="296" r:id="rId9"/>
    <p:sldId id="279" r:id="rId10"/>
    <p:sldId id="276" r:id="rId11"/>
    <p:sldId id="264" r:id="rId12"/>
    <p:sldId id="265" r:id="rId13"/>
    <p:sldId id="286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3201" autoAdjust="0"/>
    <p:restoredTop sz="94660"/>
  </p:normalViewPr>
  <p:slideViewPr>
    <p:cSldViewPr>
      <p:cViewPr>
        <p:scale>
          <a:sx n="65" d="100"/>
          <a:sy n="65" d="100"/>
        </p:scale>
        <p:origin x="-466" y="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A057-0059-44F2-9663-0BECCA5240A6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12C7-3B1F-4503-9C7B-7E62B7A8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A057-0059-44F2-9663-0BECCA5240A6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12C7-3B1F-4503-9C7B-7E62B7A8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A057-0059-44F2-9663-0BECCA5240A6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12C7-3B1F-4503-9C7B-7E62B7A8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A057-0059-44F2-9663-0BECCA5240A6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12C7-3B1F-4503-9C7B-7E62B7A8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A057-0059-44F2-9663-0BECCA5240A6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12C7-3B1F-4503-9C7B-7E62B7A8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A057-0059-44F2-9663-0BECCA5240A6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12C7-3B1F-4503-9C7B-7E62B7A8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A057-0059-44F2-9663-0BECCA5240A6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12C7-3B1F-4503-9C7B-7E62B7A8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A057-0059-44F2-9663-0BECCA5240A6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12C7-3B1F-4503-9C7B-7E62B7A8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A057-0059-44F2-9663-0BECCA5240A6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12C7-3B1F-4503-9C7B-7E62B7A8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A057-0059-44F2-9663-0BECCA5240A6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12C7-3B1F-4503-9C7B-7E62B7A8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A057-0059-44F2-9663-0BECCA5240A6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12C7-3B1F-4503-9C7B-7E62B7A8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A057-0059-44F2-9663-0BECCA5240A6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312C7-3B1F-4503-9C7B-7E62B7A8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8;&#1082;\Desktop\&#1042;&#1077;&#1095;&#1085;&#1072;&#1103;%20&#1055;&#1072;&#1084;&#1103;&#1090;&#1100;%20&#1075;&#1077;&#1088;&#1086;&#1103;&#1084;%20&#1042;&#1054;&#1042;%20&#8212;%20(&#1052;&#1080;&#1085;&#1091;&#1090;&#1072;%20&#1084;&#1086;&#1083;&#1095;&#1072;&#1085;&#1080;&#1103;)%20(www.mixmuz.ru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muzlome_Mark_Bernes_-_ZHuravli_48107359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ператор\Рабочий стол\2018-05-09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0"/>
            <a:ext cx="9144000" cy="6843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Марк\Desktop\обложк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72728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каждой семье есть свои герои – и кто воевал, и кто в тылу приближал Победу. Живых свидетелей уже очень мало, и семейные истории превращаются в легенды, отрывочные сведения. </a:t>
            </a:r>
          </a:p>
          <a:p>
            <a:r>
              <a:rPr lang="ru-RU" sz="2800" dirty="0" smtClean="0"/>
              <a:t>Мы обязаны ПОМНИТЬ их - ибо: </a:t>
            </a:r>
            <a:r>
              <a:rPr lang="ru-RU" sz="2800" b="1" dirty="0" smtClean="0"/>
              <a:t>«Кто умер, но не забыт – тот бессмертен»              (Лао Цзы).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к\Desktop\обложк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04"/>
            <a:ext cx="9192005" cy="6894004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139952" y="350263"/>
            <a:ext cx="44644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Последняя точка в Великой Отечественной войне была поставлена 6 мая 1945 года. Это был праздник святого Георгия Победоносца и знаменательно то, что войну победой заканчивал маршал Георгий Константинович Жуков. Это было воскресенье – день его именин и самый большой православный праздник - Пасха.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Уже 8 мая 1945 года в 22 ч..43. мин. был подписан  Акт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безоговорочной капитуляции Германии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Документ вступил в силу  9 мая в 01 ч. .00. мин., поэтому праздник Победы отмечается 9 мая.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08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3528392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к\Desktop\обложк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68407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Знаем!   Помним!   Чтим!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ru-RU" sz="2800" b="1" dirty="0" smtClean="0"/>
              <a:t>Они заслужили право на все.  Кроме забвения.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916832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В благодарной памяти народа навсегда останутся славные боевые дела героев. </a:t>
            </a:r>
          </a:p>
          <a:p>
            <a:r>
              <a:rPr lang="ru-RU" sz="2400" dirty="0" smtClean="0"/>
              <a:t>          Тех, кто мужественно дрался с лютым врагом на полях фронтовых сражений, в партизанских отрядах и в условиях подполья. </a:t>
            </a:r>
          </a:p>
          <a:p>
            <a:r>
              <a:rPr lang="ru-RU" sz="2400" dirty="0" smtClean="0"/>
              <a:t>          Тех, кто внес свой вклад в грядущую победу и кому сегодняшние сверстники обязаны счастливой мирной жизнью.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к\Desktop\облож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2005" cy="68940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92696"/>
            <a:ext cx="75608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ea typeface="Times New Roman" pitchFamily="18" charset="0"/>
              </a:rPr>
              <a:t>Вновь скупая слеза сторожит тишину.</a:t>
            </a:r>
            <a:endParaRPr lang="ru-RU" sz="28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ea typeface="Times New Roman" pitchFamily="18" charset="0"/>
              </a:rPr>
              <a:t>Вы о жизни мечтали, уходя на войну.</a:t>
            </a:r>
            <a:endParaRPr lang="ru-RU" sz="28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ea typeface="Times New Roman" pitchFamily="18" charset="0"/>
              </a:rPr>
              <a:t>Сколько юных тогда не вернулось назад!</a:t>
            </a:r>
            <a:endParaRPr lang="ru-RU" sz="28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ea typeface="Times New Roman" pitchFamily="18" charset="0"/>
              </a:rPr>
              <a:t>Не дожив, не допев, под гранитом лежат.</a:t>
            </a:r>
            <a:endParaRPr lang="ru-RU" sz="28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ea typeface="Times New Roman" pitchFamily="18" charset="0"/>
              </a:rPr>
              <a:t>Глядя в вечный огонь - тихой скорби сиянье,</a:t>
            </a:r>
            <a:endParaRPr lang="ru-RU" sz="28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ea typeface="Times New Roman" pitchFamily="18" charset="0"/>
              </a:rPr>
              <a:t>Ты послушай святую минуту молчанья.</a:t>
            </a:r>
            <a:endParaRPr lang="ru-RU" sz="2800" b="1" i="1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2210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5" descr="http://ts1.mm.bing.net/th?id=H.4925873121853660&amp;pid=1.7&amp;w=204&amp;h=146&amp;c=7&amp;rs=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933056"/>
            <a:ext cx="3023400" cy="309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Вечная Память героям ВОВ — (Минута молчания)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к\Desktop\обложк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70567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Россию – нет России другой.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её тишину и покой,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Это небо и солнце, этот хлеб на столе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И родное оконце в позабытом селе…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Россию, без неё нам не жить.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её, чтобы вечно ей быть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Нашей правдой и силой, 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Всею нашей судьбой.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Россию – нет России другой!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Browallia New" pitchFamily="34" charset="-34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к\Desktop\обложк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1520" y="1413512"/>
            <a:ext cx="828092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Все дальше уходят от нас лихие военные годы. Давно отшумели фронтовые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грозы над русской землей. Перепаханы окопы, засыпаны рвы и воронки от взрывов. Но святой долг сегодняшнего поколения - никогда не забывать того, что сделали наши деды и прадеды. Священна память павшим.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мы помним, мы не смеем забыть ни одно мгновенье из той войны.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Есть события, над которыми время не властно, и, чем дальше в прошлое уходят годы, тем яснее становится их величие. К таким событиям относится Великая Отечественная война.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к\Desktop\облож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306896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Сны летели… Только, как осколки:</a:t>
            </a:r>
          </a:p>
          <a:p>
            <a:r>
              <a:rPr lang="ru-RU" dirty="0" smtClean="0"/>
              <a:t>Мама, дом, калитка и она…</a:t>
            </a:r>
          </a:p>
          <a:p>
            <a:r>
              <a:rPr lang="ru-RU" dirty="0" smtClean="0"/>
              <a:t>А потом на части мир расколот!</a:t>
            </a:r>
          </a:p>
          <a:p>
            <a:r>
              <a:rPr lang="ru-RU" dirty="0" smtClean="0"/>
              <a:t>Левитан: «Внимание! Война!»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далеком 1941 году на улицах городов собралось много людей оттого, что изо всех уголков доносилось </a:t>
            </a:r>
            <a:r>
              <a:rPr lang="ru-RU" b="1" dirty="0"/>
              <a:t>…</a:t>
            </a:r>
            <a:endParaRPr lang="ru-RU" dirty="0"/>
          </a:p>
        </p:txBody>
      </p:sp>
      <p:pic>
        <p:nvPicPr>
          <p:cNvPr id="6" name="muzlome_Mark_Bernes_-_ZHuravli_4810735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485776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Марк\Desktop\обложк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772815"/>
            <a:ext cx="8352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Наше Отечество пережило дни и месяцы смертельной опасности, и лишь колоссальное напряжение человеческих сил, мобилизация духа помогли пережить эту грозную и смертоносную трагедию.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Марк\Desktop\обложк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G:\ВОВ1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1124744"/>
            <a:ext cx="4968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годы войны 36 тысяч серпуховичей  защищали Отчизну с оружием в руках. Ещё больше работали в тылу. Осенью 1941 года враг был в 9 км от Серпухова.  Ежедневно город подвергался бомбежке. Сильно пострадала улица Сталина (теперь улица Космонавтов), на которой находится наша школа. </a:t>
            </a:r>
          </a:p>
          <a:p>
            <a:r>
              <a:rPr lang="ru-RU" dirty="0"/>
              <a:t>	Наши земляки  вступали в Народное ополчение. Согласно официальным документам  более 3,5 тысяч серпуховичей пополнили  ряды Народного  ополчения, в результате чего было сформировано 2 батальона: 1300 человек рядового и младшего командного состава, 22 командира запаса и  12 политработников. Городское ополчение охраняло юго-западные подступы к Москве.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арк\Desktop\обложк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116632"/>
            <a:ext cx="60841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Осенью 1941 года  17 стрелковая дивизия,  оборонявшая  Уготский Завод, вынуждена была отступить, и дорога на Серпухов оказалась открытой. Оперативная обстановка внезапно стала критической.   Из посёлка Высокиничи до коменданта Серпухова Фирсова дозвонилась телефонистка, которая предупредила о приближении   колонны немцев. По удачному стечению обстоятельств в городе оказался танк с полным экипажем под командованием  Дмитрия Лавриненко.  Комбриг Фирсов поставил перед ним задачу: остановить прорвавшегося противника.  Лавриненко  доложил коменданту: «Топливо есть,  комплект боеприпасов имеется, вести бой с немцами готов». Когда Лавриненко с экипажем прибыли на территорию Высокиничей  машину замаскировали на опушке леса.  На дороге показалась вражеская  колонна. Немцы вели себя крайне самоуверенно.  Подпустив головную машину на 150 м,  Лавриненко расстрелял  колонну в упор и  дал команду идти на таран. Танк выскочил на дорогу и, врезавшись в грузовики с пехотой, раздавил последнее орудие. Экипаж Лавриненко сдал коменданту Серпухова 13 автоматов, 6 миномётов, 10 мотоциклов с колясками  и противотанковое орудие с полным боекомплектом.  </a:t>
            </a:r>
          </a:p>
          <a:p>
            <a:endParaRPr lang="ru-RU" dirty="0"/>
          </a:p>
        </p:txBody>
      </p:sp>
      <p:pic>
        <p:nvPicPr>
          <p:cNvPr id="5" name="Рисунок 4" descr="1548814598_1548701081_img_6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88032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арк\Desktop\обложк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G:\ВОВ1\2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419872" y="1659575"/>
            <a:ext cx="547260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 был остановлен враг на Южном направлении. Немцам не удалось сломить серпуховичей и пропустить завоевателей к столице нашей  Родины Москве.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На Серпухов осенью 1941 года фашистами было сброшено 500 фугасных,  3,5 тысячи зажигательных бомб, выпущено свыше 2000 снарядов, совершено более 150 воздушных  налётов.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У деревни Липицы располагался аэродром.  Лётчики должны были прикрывать Серпухов, железнодорожные мосты, железнодорожную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станцию и важные объекты. Они  были единственной силой,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способной противостоять немецким бомбардировщикам над Окой. 	Мост смогли отстоять, но погибло много наших земляков. Медсестрой была Валентина Ивановна Бойченко, которая после войны работала медсестрой в нашей школе.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 город прибыли сибиряки 49 Армии  под командованием  генерала Ивана Григорьевича Захаркина.  Благодаря прибывшему пополнению удалось погнать фашистов на запад.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Марк\Desktop\обложк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476672"/>
            <a:ext cx="48245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Трудные, голодные и холодные военные годы. Тяжело достались они всему нашему народу, но особенно тяжко пришлось маленьким детям.</a:t>
            </a:r>
          </a:p>
          <a:p>
            <a:r>
              <a:rPr lang="ru-RU" sz="2000" dirty="0" smtClean="0"/>
              <a:t>	Многие дети остались сиротами, их отцы погибли на войне, дети потеряли родителей во время бомбёжек, третьи лишились не только родных, но и отчего дома, четвёртые оказались на оккупированной врагами территории, пятые – в плену у немцев.</a:t>
            </a:r>
          </a:p>
          <a:p>
            <a:r>
              <a:rPr lang="ru-RU" sz="2000" dirty="0" smtClean="0"/>
              <a:t>	Дети – слабые, беспомощные, оказались лицом к лицу с жестокой, беспощадной, злой силой фашизма.</a:t>
            </a:r>
          </a:p>
          <a:p>
            <a:endParaRPr lang="ru-RU" dirty="0"/>
          </a:p>
        </p:txBody>
      </p:sp>
      <p:pic>
        <p:nvPicPr>
          <p:cNvPr id="4" name="Рисунок 3" descr="children-bo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5147"/>
            <a:ext cx="3384376" cy="3017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к\Desktop\обложк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916832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«Из прошлого</a:t>
            </a:r>
          </a:p>
          <a:p>
            <a:r>
              <a:rPr lang="ru-RU" sz="6000" b="1" dirty="0" smtClean="0"/>
              <a:t> моей семьи »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700</Words>
  <Application>Microsoft Office PowerPoint</Application>
  <PresentationFormat>Экран (4:3)</PresentationFormat>
  <Paragraphs>46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Марк</dc:creator>
  <cp:lastModifiedBy>GYPNORION</cp:lastModifiedBy>
  <cp:revision>87</cp:revision>
  <dcterms:created xsi:type="dcterms:W3CDTF">2019-10-04T13:44:11Z</dcterms:created>
  <dcterms:modified xsi:type="dcterms:W3CDTF">2020-02-25T16:32:23Z</dcterms:modified>
</cp:coreProperties>
</file>