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4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08912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6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Интерактивная выставка</a:t>
            </a:r>
            <a:br>
              <a:rPr lang="ru-RU" sz="6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6000" dirty="0">
                <a:solidFill>
                  <a:schemeClr val="accent2">
                    <a:lumMod val="50000"/>
                  </a:schemeClr>
                </a:solidFill>
              </a:rPr>
              <a:t>военных экспонатов</a:t>
            </a:r>
            <a:r>
              <a:rPr lang="ru-RU" sz="6000" dirty="0" smtClean="0"/>
              <a:t>                 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52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0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4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3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2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5976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0349"/>
            <a:ext cx="8424936" cy="1366483"/>
          </a:xfrm>
        </p:spPr>
        <p:txBody>
          <a:bodyPr>
            <a:noAutofit/>
          </a:bodyPr>
          <a:lstStyle/>
          <a:p>
            <a:pPr algn="ctr"/>
            <a:endParaRPr lang="ru-RU" sz="3200" b="1" i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3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064896" cy="540060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5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872" y="620688"/>
            <a:ext cx="8497600" cy="3240360"/>
          </a:xfrm>
        </p:spPr>
        <p:txBody>
          <a:bodyPr>
            <a:noAutofit/>
          </a:bodyPr>
          <a:lstStyle/>
          <a:p>
            <a:endParaRPr lang="ru-RU" sz="2800" b="1" i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920880" cy="2952328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chemeClr val="bg1">
                  <a:lumMod val="85000"/>
                  <a:lumOff val="1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9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90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5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339</TotalTime>
  <Words>1</Words>
  <Application>Microsoft Office PowerPoint</Application>
  <PresentationFormat>Экран (4:3)</PresentationFormat>
  <Paragraphs>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Constantia</vt:lpstr>
      <vt:lpstr>Times New Roman</vt:lpstr>
      <vt:lpstr>Wingdings 2</vt:lpstr>
      <vt:lpstr>Бумажная</vt:lpstr>
      <vt:lpstr>     Интерактивная выставка военных экспонатов                    </vt:lpstr>
      <vt:lpstr>Презентация PowerPoint</vt:lpstr>
      <vt:lpstr>.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 воздуха. Атмосферное давление                   выполнил: Стамов Р.</dc:title>
  <dc:creator>andrey</dc:creator>
  <cp:lastModifiedBy>Lenovo</cp:lastModifiedBy>
  <cp:revision>24</cp:revision>
  <dcterms:created xsi:type="dcterms:W3CDTF">2015-03-01T12:55:29Z</dcterms:created>
  <dcterms:modified xsi:type="dcterms:W3CDTF">2020-10-26T04:47:33Z</dcterms:modified>
</cp:coreProperties>
</file>