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1" r:id="rId2"/>
    <p:sldMasterId id="2147483683" r:id="rId3"/>
    <p:sldMasterId id="2147483702"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CC3300"/>
    <a:srgbClr val="000066"/>
    <a:srgbClr val="3399FF"/>
    <a:srgbClr val="00FF00"/>
    <a:srgbClr val="0000FF"/>
    <a:srgbClr val="00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55" autoAdjust="0"/>
    <p:restoredTop sz="80801" autoAdjust="0"/>
  </p:normalViewPr>
  <p:slideViewPr>
    <p:cSldViewPr>
      <p:cViewPr varScale="1">
        <p:scale>
          <a:sx n="128" d="100"/>
          <a:sy n="128"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57346" name="Group 2"/>
          <p:cNvGrpSpPr>
            <a:grpSpLocks/>
          </p:cNvGrpSpPr>
          <p:nvPr/>
        </p:nvGrpSpPr>
        <p:grpSpPr bwMode="auto">
          <a:xfrm>
            <a:off x="4716463" y="5345113"/>
            <a:ext cx="4427537" cy="1512887"/>
            <a:chOff x="2971" y="3367"/>
            <a:chExt cx="2789" cy="953"/>
          </a:xfrm>
        </p:grpSpPr>
        <p:sp>
          <p:nvSpPr>
            <p:cNvPr id="57347"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4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4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5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6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736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grpSp>
      <p:sp>
        <p:nvSpPr>
          <p:cNvPr id="57362"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ru-RU" noProof="0" smtClean="0"/>
              <a:t>Образец заголовка</a:t>
            </a:r>
          </a:p>
        </p:txBody>
      </p:sp>
      <p:sp>
        <p:nvSpPr>
          <p:cNvPr id="57363"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ru-RU" noProof="0" smtClean="0"/>
              <a:t>Образец подзаголовка</a:t>
            </a:r>
          </a:p>
        </p:txBody>
      </p:sp>
      <p:sp>
        <p:nvSpPr>
          <p:cNvPr id="57364" name="Rectangle 20"/>
          <p:cNvSpPr>
            <a:spLocks noGrp="1" noChangeArrowheads="1"/>
          </p:cNvSpPr>
          <p:nvPr>
            <p:ph type="dt" sz="quarter" idx="2"/>
          </p:nvPr>
        </p:nvSpPr>
        <p:spPr/>
        <p:txBody>
          <a:bodyPr/>
          <a:lstStyle>
            <a:lvl1pPr>
              <a:defRPr/>
            </a:lvl1pPr>
          </a:lstStyle>
          <a:p>
            <a:endParaRPr lang="ru-RU"/>
          </a:p>
        </p:txBody>
      </p:sp>
      <p:sp>
        <p:nvSpPr>
          <p:cNvPr id="57365" name="Rectangle 21"/>
          <p:cNvSpPr>
            <a:spLocks noGrp="1" noChangeArrowheads="1"/>
          </p:cNvSpPr>
          <p:nvPr>
            <p:ph type="ftr" sz="quarter" idx="3"/>
          </p:nvPr>
        </p:nvSpPr>
        <p:spPr/>
        <p:txBody>
          <a:bodyPr/>
          <a:lstStyle>
            <a:lvl1pPr>
              <a:defRPr/>
            </a:lvl1pPr>
          </a:lstStyle>
          <a:p>
            <a:endParaRPr lang="ru-RU"/>
          </a:p>
        </p:txBody>
      </p:sp>
      <p:sp>
        <p:nvSpPr>
          <p:cNvPr id="57366" name="Rectangle 22"/>
          <p:cNvSpPr>
            <a:spLocks noGrp="1" noChangeArrowheads="1"/>
          </p:cNvSpPr>
          <p:nvPr>
            <p:ph type="sldNum" sz="quarter" idx="4"/>
          </p:nvPr>
        </p:nvSpPr>
        <p:spPr/>
        <p:txBody>
          <a:bodyPr/>
          <a:lstStyle>
            <a:lvl1pPr>
              <a:defRPr/>
            </a:lvl1pPr>
          </a:lstStyle>
          <a:p>
            <a:fld id="{5C491AE3-72B4-4C18-834A-E2041F2BB80A}"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F71A357-3E5F-4747-82FD-05937A845BD3}" type="slidenum">
              <a:rPr lang="ru-RU"/>
              <a:pPr/>
              <a:t>‹#›</a:t>
            </a:fld>
            <a:endParaRPr lang="ru-RU"/>
          </a:p>
        </p:txBody>
      </p:sp>
    </p:spTree>
    <p:extLst>
      <p:ext uri="{BB962C8B-B14F-4D97-AF65-F5344CB8AC3E}">
        <p14:creationId xmlns:p14="http://schemas.microsoft.com/office/powerpoint/2010/main" val="130714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6B38113-F888-468F-B3DE-520FAA48EEA9}" type="slidenum">
              <a:rPr lang="ru-RU"/>
              <a:pPr/>
              <a:t>‹#›</a:t>
            </a:fld>
            <a:endParaRPr lang="ru-RU"/>
          </a:p>
        </p:txBody>
      </p:sp>
    </p:spTree>
    <p:extLst>
      <p:ext uri="{BB962C8B-B14F-4D97-AF65-F5344CB8AC3E}">
        <p14:creationId xmlns:p14="http://schemas.microsoft.com/office/powerpoint/2010/main" val="354144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9142413" cy="6856413"/>
            <a:chOff x="0" y="0"/>
            <a:chExt cx="5759" cy="4319"/>
          </a:xfrm>
        </p:grpSpPr>
        <p:sp>
          <p:nvSpPr>
            <p:cNvPr id="6451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64516" name="Group 4"/>
            <p:cNvGrpSpPr>
              <a:grpSpLocks/>
            </p:cNvGrpSpPr>
            <p:nvPr userDrawn="1"/>
          </p:nvGrpSpPr>
          <p:grpSpPr bwMode="auto">
            <a:xfrm>
              <a:off x="0" y="0"/>
              <a:ext cx="5759" cy="4319"/>
              <a:chOff x="0" y="0"/>
              <a:chExt cx="5759" cy="4319"/>
            </a:xfrm>
          </p:grpSpPr>
          <p:sp>
            <p:nvSpPr>
              <p:cNvPr id="6451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1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1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2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3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4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4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64542" name="Group 30"/>
              <p:cNvGrpSpPr>
                <a:grpSpLocks/>
              </p:cNvGrpSpPr>
              <p:nvPr/>
            </p:nvGrpSpPr>
            <p:grpSpPr bwMode="auto">
              <a:xfrm>
                <a:off x="0" y="0"/>
                <a:ext cx="5758" cy="1045"/>
                <a:chOff x="0" y="0"/>
                <a:chExt cx="5758" cy="1045"/>
              </a:xfrm>
            </p:grpSpPr>
            <p:sp>
              <p:nvSpPr>
                <p:cNvPr id="6454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4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4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4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4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4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4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5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5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5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5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5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5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5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5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64558" name="Group 46"/>
              <p:cNvGrpSpPr>
                <a:grpSpLocks/>
              </p:cNvGrpSpPr>
              <p:nvPr/>
            </p:nvGrpSpPr>
            <p:grpSpPr bwMode="auto">
              <a:xfrm>
                <a:off x="0" y="558"/>
                <a:ext cx="5758" cy="487"/>
                <a:chOff x="0" y="558"/>
                <a:chExt cx="5758" cy="487"/>
              </a:xfrm>
            </p:grpSpPr>
            <p:sp>
              <p:nvSpPr>
                <p:cNvPr id="6455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6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64561" name="Group 49"/>
              <p:cNvGrpSpPr>
                <a:grpSpLocks/>
              </p:cNvGrpSpPr>
              <p:nvPr/>
            </p:nvGrpSpPr>
            <p:grpSpPr bwMode="auto">
              <a:xfrm>
                <a:off x="264" y="1039"/>
                <a:ext cx="5200" cy="3280"/>
                <a:chOff x="264" y="1039"/>
                <a:chExt cx="5200" cy="3280"/>
              </a:xfrm>
            </p:grpSpPr>
            <p:sp>
              <p:nvSpPr>
                <p:cNvPr id="6456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6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6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6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6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6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6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6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7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64571"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72"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73"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74"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75"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76"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77"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578"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sp>
        <p:nvSpPr>
          <p:cNvPr id="64579"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ru-RU" noProof="0" smtClean="0"/>
              <a:t>Образец заголовка</a:t>
            </a:r>
          </a:p>
        </p:txBody>
      </p:sp>
      <p:sp>
        <p:nvSpPr>
          <p:cNvPr id="64580"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64581" name="Rectangle 69"/>
          <p:cNvSpPr>
            <a:spLocks noGrp="1" noChangeArrowheads="1"/>
          </p:cNvSpPr>
          <p:nvPr>
            <p:ph type="dt" sz="quarter" idx="2"/>
          </p:nvPr>
        </p:nvSpPr>
        <p:spPr/>
        <p:txBody>
          <a:bodyPr/>
          <a:lstStyle>
            <a:lvl1pPr>
              <a:defRPr/>
            </a:lvl1pPr>
          </a:lstStyle>
          <a:p>
            <a:endParaRPr lang="ru-RU"/>
          </a:p>
        </p:txBody>
      </p:sp>
      <p:sp>
        <p:nvSpPr>
          <p:cNvPr id="64582" name="Rectangle 70"/>
          <p:cNvSpPr>
            <a:spLocks noGrp="1" noChangeArrowheads="1"/>
          </p:cNvSpPr>
          <p:nvPr>
            <p:ph type="ftr" sz="quarter" idx="3"/>
          </p:nvPr>
        </p:nvSpPr>
        <p:spPr/>
        <p:txBody>
          <a:bodyPr/>
          <a:lstStyle>
            <a:lvl1pPr>
              <a:defRPr/>
            </a:lvl1pPr>
          </a:lstStyle>
          <a:p>
            <a:endParaRPr lang="ru-RU"/>
          </a:p>
        </p:txBody>
      </p:sp>
      <p:sp>
        <p:nvSpPr>
          <p:cNvPr id="64583" name="Rectangle 71"/>
          <p:cNvSpPr>
            <a:spLocks noGrp="1" noChangeArrowheads="1"/>
          </p:cNvSpPr>
          <p:nvPr>
            <p:ph type="sldNum" sz="quarter" idx="4"/>
          </p:nvPr>
        </p:nvSpPr>
        <p:spPr/>
        <p:txBody>
          <a:bodyPr/>
          <a:lstStyle>
            <a:lvl1pPr>
              <a:defRPr/>
            </a:lvl1pPr>
          </a:lstStyle>
          <a:p>
            <a:fld id="{8A537772-F865-499F-A313-9D46CF7AB8C1}"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472373C-692F-4601-BB97-EE74F195B41F}" type="slidenum">
              <a:rPr lang="ru-RU"/>
              <a:pPr/>
              <a:t>‹#›</a:t>
            </a:fld>
            <a:endParaRPr lang="ru-RU"/>
          </a:p>
        </p:txBody>
      </p:sp>
    </p:spTree>
    <p:extLst>
      <p:ext uri="{BB962C8B-B14F-4D97-AF65-F5344CB8AC3E}">
        <p14:creationId xmlns:p14="http://schemas.microsoft.com/office/powerpoint/2010/main" val="1481080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25B5332-1006-428F-93E8-4390129BE862}" type="slidenum">
              <a:rPr lang="ru-RU"/>
              <a:pPr/>
              <a:t>‹#›</a:t>
            </a:fld>
            <a:endParaRPr lang="ru-RU"/>
          </a:p>
        </p:txBody>
      </p:sp>
    </p:spTree>
    <p:extLst>
      <p:ext uri="{BB962C8B-B14F-4D97-AF65-F5344CB8AC3E}">
        <p14:creationId xmlns:p14="http://schemas.microsoft.com/office/powerpoint/2010/main" val="2120589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8172EBD-84B6-4DC6-906A-E7CE8F22E004}" type="slidenum">
              <a:rPr lang="ru-RU"/>
              <a:pPr/>
              <a:t>‹#›</a:t>
            </a:fld>
            <a:endParaRPr lang="ru-RU"/>
          </a:p>
        </p:txBody>
      </p:sp>
    </p:spTree>
    <p:extLst>
      <p:ext uri="{BB962C8B-B14F-4D97-AF65-F5344CB8AC3E}">
        <p14:creationId xmlns:p14="http://schemas.microsoft.com/office/powerpoint/2010/main" val="329085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963931F-2433-48EA-981B-66B90E7CDC34}" type="slidenum">
              <a:rPr lang="ru-RU"/>
              <a:pPr/>
              <a:t>‹#›</a:t>
            </a:fld>
            <a:endParaRPr lang="ru-RU"/>
          </a:p>
        </p:txBody>
      </p:sp>
    </p:spTree>
    <p:extLst>
      <p:ext uri="{BB962C8B-B14F-4D97-AF65-F5344CB8AC3E}">
        <p14:creationId xmlns:p14="http://schemas.microsoft.com/office/powerpoint/2010/main" val="119978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E8AE7DB-1564-4980-85E8-0E70D6DA85FE}" type="slidenum">
              <a:rPr lang="ru-RU"/>
              <a:pPr/>
              <a:t>‹#›</a:t>
            </a:fld>
            <a:endParaRPr lang="ru-RU"/>
          </a:p>
        </p:txBody>
      </p:sp>
    </p:spTree>
    <p:extLst>
      <p:ext uri="{BB962C8B-B14F-4D97-AF65-F5344CB8AC3E}">
        <p14:creationId xmlns:p14="http://schemas.microsoft.com/office/powerpoint/2010/main" val="1240267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EE3C5E6-6F66-4B9B-BEBF-E6549D56C28F}" type="slidenum">
              <a:rPr lang="ru-RU"/>
              <a:pPr/>
              <a:t>‹#›</a:t>
            </a:fld>
            <a:endParaRPr lang="ru-RU"/>
          </a:p>
        </p:txBody>
      </p:sp>
    </p:spTree>
    <p:extLst>
      <p:ext uri="{BB962C8B-B14F-4D97-AF65-F5344CB8AC3E}">
        <p14:creationId xmlns:p14="http://schemas.microsoft.com/office/powerpoint/2010/main" val="709611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5F6E251-A078-4759-8A43-07D6C038C954}" type="slidenum">
              <a:rPr lang="ru-RU"/>
              <a:pPr/>
              <a:t>‹#›</a:t>
            </a:fld>
            <a:endParaRPr lang="ru-RU"/>
          </a:p>
        </p:txBody>
      </p:sp>
    </p:spTree>
    <p:extLst>
      <p:ext uri="{BB962C8B-B14F-4D97-AF65-F5344CB8AC3E}">
        <p14:creationId xmlns:p14="http://schemas.microsoft.com/office/powerpoint/2010/main" val="264610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B9973AA-1EEE-4F69-954B-6F69F4A4C9E9}" type="slidenum">
              <a:rPr lang="ru-RU"/>
              <a:pPr/>
              <a:t>‹#›</a:t>
            </a:fld>
            <a:endParaRPr lang="ru-RU"/>
          </a:p>
        </p:txBody>
      </p:sp>
    </p:spTree>
    <p:extLst>
      <p:ext uri="{BB962C8B-B14F-4D97-AF65-F5344CB8AC3E}">
        <p14:creationId xmlns:p14="http://schemas.microsoft.com/office/powerpoint/2010/main" val="894625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49F2374-FCE9-4795-AABF-04718409451E}" type="slidenum">
              <a:rPr lang="ru-RU"/>
              <a:pPr/>
              <a:t>‹#›</a:t>
            </a:fld>
            <a:endParaRPr lang="ru-RU"/>
          </a:p>
        </p:txBody>
      </p:sp>
    </p:spTree>
    <p:extLst>
      <p:ext uri="{BB962C8B-B14F-4D97-AF65-F5344CB8AC3E}">
        <p14:creationId xmlns:p14="http://schemas.microsoft.com/office/powerpoint/2010/main" val="1474565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6D2E79-4DAD-4758-9E0C-3CD5B7117A1A}" type="slidenum">
              <a:rPr lang="ru-RU"/>
              <a:pPr/>
              <a:t>‹#›</a:t>
            </a:fld>
            <a:endParaRPr lang="ru-RU"/>
          </a:p>
        </p:txBody>
      </p:sp>
    </p:spTree>
    <p:extLst>
      <p:ext uri="{BB962C8B-B14F-4D97-AF65-F5344CB8AC3E}">
        <p14:creationId xmlns:p14="http://schemas.microsoft.com/office/powerpoint/2010/main" val="2706790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3050"/>
            <a:ext cx="2055813" cy="5822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3050"/>
            <a:ext cx="6018212" cy="5822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DCCF636-70C2-4FE4-87CB-3550A759E751}" type="slidenum">
              <a:rPr lang="ru-RU"/>
              <a:pPr/>
              <a:t>‹#›</a:t>
            </a:fld>
            <a:endParaRPr lang="ru-RU"/>
          </a:p>
        </p:txBody>
      </p:sp>
    </p:spTree>
    <p:extLst>
      <p:ext uri="{BB962C8B-B14F-4D97-AF65-F5344CB8AC3E}">
        <p14:creationId xmlns:p14="http://schemas.microsoft.com/office/powerpoint/2010/main" val="1159245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3902075"/>
            <a:ext cx="3400425" cy="2949575"/>
            <a:chOff x="0" y="2458"/>
            <a:chExt cx="2142" cy="1858"/>
          </a:xfrm>
        </p:grpSpPr>
        <p:sp>
          <p:nvSpPr>
            <p:cNvPr id="6758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758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758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759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759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759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759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67594"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ru-RU" noProof="0" smtClean="0"/>
              <a:t>Образец заголовка</a:t>
            </a:r>
          </a:p>
        </p:txBody>
      </p:sp>
      <p:sp>
        <p:nvSpPr>
          <p:cNvPr id="6759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67596" name="Rectangle 12"/>
          <p:cNvSpPr>
            <a:spLocks noGrp="1" noChangeArrowheads="1"/>
          </p:cNvSpPr>
          <p:nvPr>
            <p:ph type="dt" sz="quarter" idx="2"/>
          </p:nvPr>
        </p:nvSpPr>
        <p:spPr/>
        <p:txBody>
          <a:bodyPr/>
          <a:lstStyle>
            <a:lvl1pPr>
              <a:defRPr/>
            </a:lvl1pPr>
          </a:lstStyle>
          <a:p>
            <a:endParaRPr lang="ru-RU"/>
          </a:p>
        </p:txBody>
      </p:sp>
      <p:sp>
        <p:nvSpPr>
          <p:cNvPr id="67597" name="Rectangle 13"/>
          <p:cNvSpPr>
            <a:spLocks noGrp="1" noChangeArrowheads="1"/>
          </p:cNvSpPr>
          <p:nvPr>
            <p:ph type="ftr" sz="quarter" idx="3"/>
          </p:nvPr>
        </p:nvSpPr>
        <p:spPr/>
        <p:txBody>
          <a:bodyPr/>
          <a:lstStyle>
            <a:lvl1pPr>
              <a:defRPr/>
            </a:lvl1pPr>
          </a:lstStyle>
          <a:p>
            <a:endParaRPr lang="ru-RU"/>
          </a:p>
        </p:txBody>
      </p:sp>
      <p:sp>
        <p:nvSpPr>
          <p:cNvPr id="67598" name="Rectangle 14"/>
          <p:cNvSpPr>
            <a:spLocks noGrp="1" noChangeArrowheads="1"/>
          </p:cNvSpPr>
          <p:nvPr>
            <p:ph type="sldNum" sz="quarter" idx="4"/>
          </p:nvPr>
        </p:nvSpPr>
        <p:spPr/>
        <p:txBody>
          <a:bodyPr/>
          <a:lstStyle>
            <a:lvl1pPr>
              <a:defRPr/>
            </a:lvl1pPr>
          </a:lstStyle>
          <a:p>
            <a:fld id="{22C323F8-9BAE-4C59-9C8A-0D2CA58E05E9}" type="slidenum">
              <a:rPr lang="ru-RU"/>
              <a:pPr/>
              <a:t>‹#›</a:t>
            </a:fld>
            <a:endParaRPr lang="ru-RU"/>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48859AF-38DC-41AD-9AA1-CADAEF66AE6D}" type="slidenum">
              <a:rPr lang="ru-RU"/>
              <a:pPr/>
              <a:t>‹#›</a:t>
            </a:fld>
            <a:endParaRPr lang="ru-RU"/>
          </a:p>
        </p:txBody>
      </p:sp>
    </p:spTree>
    <p:extLst>
      <p:ext uri="{BB962C8B-B14F-4D97-AF65-F5344CB8AC3E}">
        <p14:creationId xmlns:p14="http://schemas.microsoft.com/office/powerpoint/2010/main" val="176959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74D69C5-23C3-46CD-A060-ED655B3C990A}" type="slidenum">
              <a:rPr lang="ru-RU"/>
              <a:pPr/>
              <a:t>‹#›</a:t>
            </a:fld>
            <a:endParaRPr lang="ru-RU"/>
          </a:p>
        </p:txBody>
      </p:sp>
    </p:spTree>
    <p:extLst>
      <p:ext uri="{BB962C8B-B14F-4D97-AF65-F5344CB8AC3E}">
        <p14:creationId xmlns:p14="http://schemas.microsoft.com/office/powerpoint/2010/main" val="1785976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02F15E3-36B8-409B-BDD4-9977CFC2D6F1}" type="slidenum">
              <a:rPr lang="ru-RU"/>
              <a:pPr/>
              <a:t>‹#›</a:t>
            </a:fld>
            <a:endParaRPr lang="ru-RU"/>
          </a:p>
        </p:txBody>
      </p:sp>
    </p:spTree>
    <p:extLst>
      <p:ext uri="{BB962C8B-B14F-4D97-AF65-F5344CB8AC3E}">
        <p14:creationId xmlns:p14="http://schemas.microsoft.com/office/powerpoint/2010/main" val="3193986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5BFEBD64-27A8-4EBA-AF78-F6A8EB48B3CA}" type="slidenum">
              <a:rPr lang="ru-RU"/>
              <a:pPr/>
              <a:t>‹#›</a:t>
            </a:fld>
            <a:endParaRPr lang="ru-RU"/>
          </a:p>
        </p:txBody>
      </p:sp>
    </p:spTree>
    <p:extLst>
      <p:ext uri="{BB962C8B-B14F-4D97-AF65-F5344CB8AC3E}">
        <p14:creationId xmlns:p14="http://schemas.microsoft.com/office/powerpoint/2010/main" val="985189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7B9616B-33ED-4595-9011-7E9E148EDC46}" type="slidenum">
              <a:rPr lang="ru-RU"/>
              <a:pPr/>
              <a:t>‹#›</a:t>
            </a:fld>
            <a:endParaRPr lang="ru-RU"/>
          </a:p>
        </p:txBody>
      </p:sp>
    </p:spTree>
    <p:extLst>
      <p:ext uri="{BB962C8B-B14F-4D97-AF65-F5344CB8AC3E}">
        <p14:creationId xmlns:p14="http://schemas.microsoft.com/office/powerpoint/2010/main" val="1693469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91032B0-BB3B-447B-89CD-4707D4FAC454}" type="slidenum">
              <a:rPr lang="ru-RU"/>
              <a:pPr/>
              <a:t>‹#›</a:t>
            </a:fld>
            <a:endParaRPr lang="ru-RU"/>
          </a:p>
        </p:txBody>
      </p:sp>
    </p:spTree>
    <p:extLst>
      <p:ext uri="{BB962C8B-B14F-4D97-AF65-F5344CB8AC3E}">
        <p14:creationId xmlns:p14="http://schemas.microsoft.com/office/powerpoint/2010/main" val="266040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05AEB99-3378-42F4-8DB4-EDDAA314FBC7}" type="slidenum">
              <a:rPr lang="ru-RU"/>
              <a:pPr/>
              <a:t>‹#›</a:t>
            </a:fld>
            <a:endParaRPr lang="ru-RU"/>
          </a:p>
        </p:txBody>
      </p:sp>
    </p:spTree>
    <p:extLst>
      <p:ext uri="{BB962C8B-B14F-4D97-AF65-F5344CB8AC3E}">
        <p14:creationId xmlns:p14="http://schemas.microsoft.com/office/powerpoint/2010/main" val="31469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79A83D9-83FA-4B1B-A4E8-B579ECBE6211}" type="slidenum">
              <a:rPr lang="ru-RU"/>
              <a:pPr/>
              <a:t>‹#›</a:t>
            </a:fld>
            <a:endParaRPr lang="ru-RU"/>
          </a:p>
        </p:txBody>
      </p:sp>
    </p:spTree>
    <p:extLst>
      <p:ext uri="{BB962C8B-B14F-4D97-AF65-F5344CB8AC3E}">
        <p14:creationId xmlns:p14="http://schemas.microsoft.com/office/powerpoint/2010/main" val="2880819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6FA1C21-E3B0-4764-800D-A94ECCE6CEF8}" type="slidenum">
              <a:rPr lang="ru-RU"/>
              <a:pPr/>
              <a:t>‹#›</a:t>
            </a:fld>
            <a:endParaRPr lang="ru-RU"/>
          </a:p>
        </p:txBody>
      </p:sp>
    </p:spTree>
    <p:extLst>
      <p:ext uri="{BB962C8B-B14F-4D97-AF65-F5344CB8AC3E}">
        <p14:creationId xmlns:p14="http://schemas.microsoft.com/office/powerpoint/2010/main" val="2877269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C662709-F42F-416A-84C8-AAB73DE1B217}" type="slidenum">
              <a:rPr lang="ru-RU"/>
              <a:pPr/>
              <a:t>‹#›</a:t>
            </a:fld>
            <a:endParaRPr lang="ru-RU"/>
          </a:p>
        </p:txBody>
      </p:sp>
    </p:spTree>
    <p:extLst>
      <p:ext uri="{BB962C8B-B14F-4D97-AF65-F5344CB8AC3E}">
        <p14:creationId xmlns:p14="http://schemas.microsoft.com/office/powerpoint/2010/main" val="1323464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86EF922-F054-4721-966D-932C9A67FF93}" type="slidenum">
              <a:rPr lang="ru-RU"/>
              <a:pPr/>
              <a:t>‹#›</a:t>
            </a:fld>
            <a:endParaRPr lang="ru-RU"/>
          </a:p>
        </p:txBody>
      </p:sp>
    </p:spTree>
    <p:extLst>
      <p:ext uri="{BB962C8B-B14F-4D97-AF65-F5344CB8AC3E}">
        <p14:creationId xmlns:p14="http://schemas.microsoft.com/office/powerpoint/2010/main" val="2598560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7282" name="Group 2"/>
          <p:cNvGrpSpPr>
            <a:grpSpLocks/>
          </p:cNvGrpSpPr>
          <p:nvPr/>
        </p:nvGrpSpPr>
        <p:grpSpPr bwMode="auto">
          <a:xfrm>
            <a:off x="-6350" y="20638"/>
            <a:ext cx="9144000" cy="6858000"/>
            <a:chOff x="0" y="0"/>
            <a:chExt cx="5760" cy="4320"/>
          </a:xfrm>
        </p:grpSpPr>
        <p:sp>
          <p:nvSpPr>
            <p:cNvPr id="97283"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8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7285"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97286" name="Group 6"/>
          <p:cNvGrpSpPr>
            <a:grpSpLocks/>
          </p:cNvGrpSpPr>
          <p:nvPr/>
        </p:nvGrpSpPr>
        <p:grpSpPr bwMode="auto">
          <a:xfrm>
            <a:off x="-1588" y="6034088"/>
            <a:ext cx="7845426" cy="850900"/>
            <a:chOff x="0" y="3792"/>
            <a:chExt cx="4942" cy="536"/>
          </a:xfrm>
        </p:grpSpPr>
        <p:sp>
          <p:nvSpPr>
            <p:cNvPr id="9728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97288" name="Group 8"/>
            <p:cNvGrpSpPr>
              <a:grpSpLocks/>
            </p:cNvGrpSpPr>
            <p:nvPr userDrawn="1"/>
          </p:nvGrpSpPr>
          <p:grpSpPr bwMode="auto">
            <a:xfrm>
              <a:off x="2486" y="3792"/>
              <a:ext cx="2456" cy="536"/>
              <a:chOff x="2486" y="3792"/>
              <a:chExt cx="2456" cy="536"/>
            </a:xfrm>
          </p:grpSpPr>
          <p:sp>
            <p:nvSpPr>
              <p:cNvPr id="97289"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90"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91"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92"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93"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729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97295" name="Group 15"/>
          <p:cNvGrpSpPr>
            <a:grpSpLocks/>
          </p:cNvGrpSpPr>
          <p:nvPr/>
        </p:nvGrpSpPr>
        <p:grpSpPr bwMode="auto">
          <a:xfrm>
            <a:off x="627063" y="6021388"/>
            <a:ext cx="5684837" cy="849312"/>
            <a:chOff x="395" y="3793"/>
            <a:chExt cx="3581" cy="535"/>
          </a:xfrm>
        </p:grpSpPr>
        <p:sp>
          <p:nvSpPr>
            <p:cNvPr id="97296"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97"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98"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99"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300"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301"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730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ru-RU" noProof="0" smtClean="0"/>
              <a:t>Образец заголовка</a:t>
            </a:r>
          </a:p>
        </p:txBody>
      </p:sp>
      <p:sp>
        <p:nvSpPr>
          <p:cNvPr id="9730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ru-RU" noProof="0" smtClean="0"/>
              <a:t>Образец подзаголовка</a:t>
            </a:r>
          </a:p>
        </p:txBody>
      </p:sp>
      <p:sp>
        <p:nvSpPr>
          <p:cNvPr id="97304" name="Rectangle 24"/>
          <p:cNvSpPr>
            <a:spLocks noGrp="1" noChangeArrowheads="1"/>
          </p:cNvSpPr>
          <p:nvPr>
            <p:ph type="dt" sz="quarter" idx="2"/>
          </p:nvPr>
        </p:nvSpPr>
        <p:spPr/>
        <p:txBody>
          <a:bodyPr/>
          <a:lstStyle>
            <a:lvl1pPr>
              <a:defRPr/>
            </a:lvl1pPr>
          </a:lstStyle>
          <a:p>
            <a:endParaRPr lang="ru-RU"/>
          </a:p>
        </p:txBody>
      </p:sp>
      <p:sp>
        <p:nvSpPr>
          <p:cNvPr id="97305" name="Rectangle 25"/>
          <p:cNvSpPr>
            <a:spLocks noGrp="1" noChangeArrowheads="1"/>
          </p:cNvSpPr>
          <p:nvPr>
            <p:ph type="sldNum" sz="quarter" idx="4"/>
          </p:nvPr>
        </p:nvSpPr>
        <p:spPr/>
        <p:txBody>
          <a:bodyPr/>
          <a:lstStyle>
            <a:lvl1pPr>
              <a:defRPr/>
            </a:lvl1pPr>
          </a:lstStyle>
          <a:p>
            <a:fld id="{57235AE9-A1E0-4952-96C7-D180060A5989}" type="slidenum">
              <a:rPr lang="ru-RU"/>
              <a:pPr/>
              <a:t>‹#›</a:t>
            </a:fld>
            <a:endParaRPr lang="ru-RU"/>
          </a:p>
        </p:txBody>
      </p:sp>
      <p:sp>
        <p:nvSpPr>
          <p:cNvPr id="97306" name="Rectangle 26"/>
          <p:cNvSpPr>
            <a:spLocks noGrp="1" noChangeArrowheads="1"/>
          </p:cNvSpPr>
          <p:nvPr>
            <p:ph type="ftr" sz="quarter" idx="3"/>
          </p:nvPr>
        </p:nvSpPr>
        <p:spPr/>
        <p:txBody>
          <a:bodyPr/>
          <a:lstStyle>
            <a:lvl1pPr>
              <a:defRPr/>
            </a:lvl1pPr>
          </a:lstStyle>
          <a:p>
            <a:endParaRPr lang="ru-RU"/>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44D0C91-3AC7-4360-9B27-A5D9D9CA528D}" type="slidenum">
              <a:rPr lang="ru-RU"/>
              <a:pPr/>
              <a:t>‹#›</a:t>
            </a:fld>
            <a:endParaRPr lang="ru-RU"/>
          </a:p>
        </p:txBody>
      </p:sp>
    </p:spTree>
    <p:extLst>
      <p:ext uri="{BB962C8B-B14F-4D97-AF65-F5344CB8AC3E}">
        <p14:creationId xmlns:p14="http://schemas.microsoft.com/office/powerpoint/2010/main" val="1126185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6A7E1AD-0648-437D-9768-886F60063E1D}" type="slidenum">
              <a:rPr lang="ru-RU"/>
              <a:pPr/>
              <a:t>‹#›</a:t>
            </a:fld>
            <a:endParaRPr lang="ru-RU"/>
          </a:p>
        </p:txBody>
      </p:sp>
    </p:spTree>
    <p:extLst>
      <p:ext uri="{BB962C8B-B14F-4D97-AF65-F5344CB8AC3E}">
        <p14:creationId xmlns:p14="http://schemas.microsoft.com/office/powerpoint/2010/main" val="3293874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FC19489-C89F-4123-B9AC-4BEC5B335BE4}" type="slidenum">
              <a:rPr lang="ru-RU"/>
              <a:pPr/>
              <a:t>‹#›</a:t>
            </a:fld>
            <a:endParaRPr lang="ru-RU"/>
          </a:p>
        </p:txBody>
      </p:sp>
    </p:spTree>
    <p:extLst>
      <p:ext uri="{BB962C8B-B14F-4D97-AF65-F5344CB8AC3E}">
        <p14:creationId xmlns:p14="http://schemas.microsoft.com/office/powerpoint/2010/main" val="812597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2384FDD-5063-477A-8E0D-2F65C2FFE5C3}" type="slidenum">
              <a:rPr lang="ru-RU"/>
              <a:pPr/>
              <a:t>‹#›</a:t>
            </a:fld>
            <a:endParaRPr lang="ru-RU"/>
          </a:p>
        </p:txBody>
      </p:sp>
    </p:spTree>
    <p:extLst>
      <p:ext uri="{BB962C8B-B14F-4D97-AF65-F5344CB8AC3E}">
        <p14:creationId xmlns:p14="http://schemas.microsoft.com/office/powerpoint/2010/main" val="2119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CAC9FCD-26B0-439B-A3D7-734889C232AA}" type="slidenum">
              <a:rPr lang="ru-RU"/>
              <a:pPr/>
              <a:t>‹#›</a:t>
            </a:fld>
            <a:endParaRPr lang="ru-RU"/>
          </a:p>
        </p:txBody>
      </p:sp>
    </p:spTree>
    <p:extLst>
      <p:ext uri="{BB962C8B-B14F-4D97-AF65-F5344CB8AC3E}">
        <p14:creationId xmlns:p14="http://schemas.microsoft.com/office/powerpoint/2010/main" val="111859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DC954C5-4FF4-4304-B88A-CFD1D666569D}" type="slidenum">
              <a:rPr lang="ru-RU"/>
              <a:pPr/>
              <a:t>‹#›</a:t>
            </a:fld>
            <a:endParaRPr lang="ru-RU"/>
          </a:p>
        </p:txBody>
      </p:sp>
    </p:spTree>
    <p:extLst>
      <p:ext uri="{BB962C8B-B14F-4D97-AF65-F5344CB8AC3E}">
        <p14:creationId xmlns:p14="http://schemas.microsoft.com/office/powerpoint/2010/main" val="1612478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6D6E1A4-715E-487F-A246-54EA75E688CE}" type="slidenum">
              <a:rPr lang="ru-RU"/>
              <a:pPr/>
              <a:t>‹#›</a:t>
            </a:fld>
            <a:endParaRPr lang="ru-RU"/>
          </a:p>
        </p:txBody>
      </p:sp>
    </p:spTree>
    <p:extLst>
      <p:ext uri="{BB962C8B-B14F-4D97-AF65-F5344CB8AC3E}">
        <p14:creationId xmlns:p14="http://schemas.microsoft.com/office/powerpoint/2010/main" val="221124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C00292A-C2A4-4C43-BE0C-EFC1622768C5}" type="slidenum">
              <a:rPr lang="ru-RU"/>
              <a:pPr/>
              <a:t>‹#›</a:t>
            </a:fld>
            <a:endParaRPr lang="ru-RU"/>
          </a:p>
        </p:txBody>
      </p:sp>
    </p:spTree>
    <p:extLst>
      <p:ext uri="{BB962C8B-B14F-4D97-AF65-F5344CB8AC3E}">
        <p14:creationId xmlns:p14="http://schemas.microsoft.com/office/powerpoint/2010/main" val="1835142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87D0D57-B8B3-480C-BEC1-8A63251FBDEE}" type="slidenum">
              <a:rPr lang="ru-RU"/>
              <a:pPr/>
              <a:t>‹#›</a:t>
            </a:fld>
            <a:endParaRPr lang="ru-RU"/>
          </a:p>
        </p:txBody>
      </p:sp>
    </p:spTree>
    <p:extLst>
      <p:ext uri="{BB962C8B-B14F-4D97-AF65-F5344CB8AC3E}">
        <p14:creationId xmlns:p14="http://schemas.microsoft.com/office/powerpoint/2010/main" val="1449342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92DE9D2-02A7-4BE6-8FDD-7BE0411D0C6B}" type="slidenum">
              <a:rPr lang="ru-RU"/>
              <a:pPr/>
              <a:t>‹#›</a:t>
            </a:fld>
            <a:endParaRPr lang="ru-RU"/>
          </a:p>
        </p:txBody>
      </p:sp>
    </p:spTree>
    <p:extLst>
      <p:ext uri="{BB962C8B-B14F-4D97-AF65-F5344CB8AC3E}">
        <p14:creationId xmlns:p14="http://schemas.microsoft.com/office/powerpoint/2010/main" val="2341132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15FE9F0-D458-4AC8-9E24-D4F30CAD8878}" type="slidenum">
              <a:rPr lang="ru-RU"/>
              <a:pPr/>
              <a:t>‹#›</a:t>
            </a:fld>
            <a:endParaRPr lang="ru-RU"/>
          </a:p>
        </p:txBody>
      </p:sp>
    </p:spTree>
    <p:extLst>
      <p:ext uri="{BB962C8B-B14F-4D97-AF65-F5344CB8AC3E}">
        <p14:creationId xmlns:p14="http://schemas.microsoft.com/office/powerpoint/2010/main" val="304794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41B372A-1AA6-4278-996E-581A526FE2AD}" type="slidenum">
              <a:rPr lang="ru-RU"/>
              <a:pPr/>
              <a:t>‹#›</a:t>
            </a:fld>
            <a:endParaRPr lang="ru-RU"/>
          </a:p>
        </p:txBody>
      </p:sp>
    </p:spTree>
    <p:extLst>
      <p:ext uri="{BB962C8B-B14F-4D97-AF65-F5344CB8AC3E}">
        <p14:creationId xmlns:p14="http://schemas.microsoft.com/office/powerpoint/2010/main" val="21323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379567EB-6C18-416A-88A9-A5CA0A079EB7}" type="slidenum">
              <a:rPr lang="ru-RU"/>
              <a:pPr/>
              <a:t>‹#›</a:t>
            </a:fld>
            <a:endParaRPr lang="ru-RU"/>
          </a:p>
        </p:txBody>
      </p:sp>
    </p:spTree>
    <p:extLst>
      <p:ext uri="{BB962C8B-B14F-4D97-AF65-F5344CB8AC3E}">
        <p14:creationId xmlns:p14="http://schemas.microsoft.com/office/powerpoint/2010/main" val="335156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7CBFA00-CCFA-4F19-996D-718CAE00972B}" type="slidenum">
              <a:rPr lang="ru-RU"/>
              <a:pPr/>
              <a:t>‹#›</a:t>
            </a:fld>
            <a:endParaRPr lang="ru-RU"/>
          </a:p>
        </p:txBody>
      </p:sp>
    </p:spTree>
    <p:extLst>
      <p:ext uri="{BB962C8B-B14F-4D97-AF65-F5344CB8AC3E}">
        <p14:creationId xmlns:p14="http://schemas.microsoft.com/office/powerpoint/2010/main" val="318277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0E526C0-E288-446E-B604-A19B9093C556}" type="slidenum">
              <a:rPr lang="ru-RU"/>
              <a:pPr/>
              <a:t>‹#›</a:t>
            </a:fld>
            <a:endParaRPr lang="ru-RU"/>
          </a:p>
        </p:txBody>
      </p:sp>
    </p:spTree>
    <p:extLst>
      <p:ext uri="{BB962C8B-B14F-4D97-AF65-F5344CB8AC3E}">
        <p14:creationId xmlns:p14="http://schemas.microsoft.com/office/powerpoint/2010/main" val="330724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B5579CE-55ED-4FB2-AC2C-C0675CA2521B}" type="slidenum">
              <a:rPr lang="ru-RU"/>
              <a:pPr/>
              <a:t>‹#›</a:t>
            </a:fld>
            <a:endParaRPr lang="ru-RU"/>
          </a:p>
        </p:txBody>
      </p:sp>
    </p:spTree>
    <p:extLst>
      <p:ext uri="{BB962C8B-B14F-4D97-AF65-F5344CB8AC3E}">
        <p14:creationId xmlns:p14="http://schemas.microsoft.com/office/powerpoint/2010/main" val="406554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56322" name="Group 2"/>
          <p:cNvGrpSpPr>
            <a:grpSpLocks/>
          </p:cNvGrpSpPr>
          <p:nvPr/>
        </p:nvGrpSpPr>
        <p:grpSpPr bwMode="auto">
          <a:xfrm>
            <a:off x="4716463" y="5345113"/>
            <a:ext cx="4427537" cy="1512887"/>
            <a:chOff x="2971" y="3367"/>
            <a:chExt cx="2789" cy="953"/>
          </a:xfrm>
        </p:grpSpPr>
        <p:sp>
          <p:nvSpPr>
            <p:cNvPr id="56323"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24"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25"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26"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27"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28"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29"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30"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31"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32"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33"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34"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35"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36"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56337"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grpSp>
      <p:sp>
        <p:nvSpPr>
          <p:cNvPr id="56338"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56339"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ru-RU"/>
          </a:p>
        </p:txBody>
      </p:sp>
      <p:sp>
        <p:nvSpPr>
          <p:cNvPr id="56340"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ru-RU"/>
          </a:p>
        </p:txBody>
      </p:sp>
      <p:sp>
        <p:nvSpPr>
          <p:cNvPr id="56341"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68C4777B-7757-4728-911B-A9D144E9E74A}" type="slidenum">
              <a:rPr lang="ru-RU"/>
              <a:pPr/>
              <a:t>‹#›</a:t>
            </a:fld>
            <a:endParaRPr lang="ru-RU"/>
          </a:p>
        </p:txBody>
      </p:sp>
      <p:sp>
        <p:nvSpPr>
          <p:cNvPr id="5634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7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9142413" cy="6856413"/>
            <a:chOff x="0" y="0"/>
            <a:chExt cx="5759" cy="4319"/>
          </a:xfrm>
        </p:grpSpPr>
        <p:sp>
          <p:nvSpPr>
            <p:cNvPr id="63491"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63492" name="Group 4"/>
            <p:cNvGrpSpPr>
              <a:grpSpLocks/>
            </p:cNvGrpSpPr>
            <p:nvPr userDrawn="1"/>
          </p:nvGrpSpPr>
          <p:grpSpPr bwMode="auto">
            <a:xfrm>
              <a:off x="0" y="0"/>
              <a:ext cx="5759" cy="4319"/>
              <a:chOff x="0" y="0"/>
              <a:chExt cx="5759" cy="4319"/>
            </a:xfrm>
          </p:grpSpPr>
          <p:sp>
            <p:nvSpPr>
              <p:cNvPr id="63493"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494"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495"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496"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497"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498"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499"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0"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1"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2"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3"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4"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5"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6"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7"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8"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09"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10"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11"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12"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13"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14"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15"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16"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17"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63518" name="Group 30"/>
              <p:cNvGrpSpPr>
                <a:grpSpLocks/>
              </p:cNvGrpSpPr>
              <p:nvPr userDrawn="1"/>
            </p:nvGrpSpPr>
            <p:grpSpPr bwMode="auto">
              <a:xfrm>
                <a:off x="0" y="0"/>
                <a:ext cx="5758" cy="1045"/>
                <a:chOff x="0" y="0"/>
                <a:chExt cx="5758" cy="1045"/>
              </a:xfrm>
            </p:grpSpPr>
            <p:sp>
              <p:nvSpPr>
                <p:cNvPr id="63519"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0"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1"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2"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3"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4"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5"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6"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7"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8"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29"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30"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31"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32"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33"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63534" name="Group 46"/>
              <p:cNvGrpSpPr>
                <a:grpSpLocks/>
              </p:cNvGrpSpPr>
              <p:nvPr userDrawn="1"/>
            </p:nvGrpSpPr>
            <p:grpSpPr bwMode="auto">
              <a:xfrm>
                <a:off x="0" y="558"/>
                <a:ext cx="5758" cy="487"/>
                <a:chOff x="0" y="558"/>
                <a:chExt cx="5758" cy="487"/>
              </a:xfrm>
            </p:grpSpPr>
            <p:sp>
              <p:nvSpPr>
                <p:cNvPr id="63535"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36"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63537" name="Group 49"/>
              <p:cNvGrpSpPr>
                <a:grpSpLocks/>
              </p:cNvGrpSpPr>
              <p:nvPr userDrawn="1"/>
            </p:nvGrpSpPr>
            <p:grpSpPr bwMode="auto">
              <a:xfrm>
                <a:off x="264" y="1039"/>
                <a:ext cx="5200" cy="3280"/>
                <a:chOff x="264" y="1039"/>
                <a:chExt cx="5200" cy="3280"/>
              </a:xfrm>
            </p:grpSpPr>
            <p:sp>
              <p:nvSpPr>
                <p:cNvPr id="63538"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39"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40"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41"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42"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43"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44"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45"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46"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63547"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48"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ru-RU"/>
              </a:p>
            </p:txBody>
          </p:sp>
          <p:sp>
            <p:nvSpPr>
              <p:cNvPr id="63549"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ru-RU"/>
              </a:p>
            </p:txBody>
          </p:sp>
          <p:sp>
            <p:nvSpPr>
              <p:cNvPr id="63550"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ru-RU"/>
              </a:p>
            </p:txBody>
          </p:sp>
          <p:sp>
            <p:nvSpPr>
              <p:cNvPr id="63551"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52"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53"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554"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sp>
        <p:nvSpPr>
          <p:cNvPr id="63555"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63556"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ru-RU"/>
          </a:p>
        </p:txBody>
      </p:sp>
      <p:sp>
        <p:nvSpPr>
          <p:cNvPr id="63557"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63558"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63DA8D18-05B8-467D-BAC2-5482DA270D93}" type="slidenum">
              <a:rPr lang="ru-RU"/>
              <a:pPr/>
              <a:t>‹#›</a:t>
            </a:fld>
            <a:endParaRPr lang="ru-RU"/>
          </a:p>
        </p:txBody>
      </p:sp>
      <p:sp>
        <p:nvSpPr>
          <p:cNvPr id="63559"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82"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0" y="3902075"/>
            <a:ext cx="3400425" cy="2949575"/>
            <a:chOff x="0" y="2458"/>
            <a:chExt cx="2142" cy="1858"/>
          </a:xfrm>
        </p:grpSpPr>
        <p:sp>
          <p:nvSpPr>
            <p:cNvPr id="6656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56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56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56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56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656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656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66570"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66571"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6572"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ru-RU"/>
          </a:p>
        </p:txBody>
      </p:sp>
      <p:sp>
        <p:nvSpPr>
          <p:cNvPr id="66573"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ru-RU"/>
          </a:p>
        </p:txBody>
      </p:sp>
      <p:sp>
        <p:nvSpPr>
          <p:cNvPr id="66574"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F4585676-8FA2-4690-AC98-84BC6CBF9E71}"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8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96258" name="Group 2"/>
          <p:cNvGrpSpPr>
            <a:grpSpLocks/>
          </p:cNvGrpSpPr>
          <p:nvPr/>
        </p:nvGrpSpPr>
        <p:grpSpPr bwMode="auto">
          <a:xfrm>
            <a:off x="0" y="0"/>
            <a:ext cx="9144000" cy="6858000"/>
            <a:chOff x="0" y="0"/>
            <a:chExt cx="5760" cy="4320"/>
          </a:xfrm>
        </p:grpSpPr>
        <p:sp>
          <p:nvSpPr>
            <p:cNvPr id="9625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6261"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96262" name="Group 6"/>
          <p:cNvGrpSpPr>
            <a:grpSpLocks/>
          </p:cNvGrpSpPr>
          <p:nvPr/>
        </p:nvGrpSpPr>
        <p:grpSpPr bwMode="auto">
          <a:xfrm>
            <a:off x="0" y="6019800"/>
            <a:ext cx="7848600" cy="857250"/>
            <a:chOff x="0" y="3792"/>
            <a:chExt cx="4944" cy="540"/>
          </a:xfrm>
        </p:grpSpPr>
        <p:sp>
          <p:nvSpPr>
            <p:cNvPr id="9626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96264" name="Group 8"/>
            <p:cNvGrpSpPr>
              <a:grpSpLocks/>
            </p:cNvGrpSpPr>
            <p:nvPr userDrawn="1"/>
          </p:nvGrpSpPr>
          <p:grpSpPr bwMode="auto">
            <a:xfrm>
              <a:off x="2486" y="3792"/>
              <a:ext cx="2458" cy="540"/>
              <a:chOff x="2486" y="3792"/>
              <a:chExt cx="2458" cy="540"/>
            </a:xfrm>
          </p:grpSpPr>
          <p:sp>
            <p:nvSpPr>
              <p:cNvPr id="96265"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6"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7"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8"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9"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627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96271" name="Group 15"/>
          <p:cNvGrpSpPr>
            <a:grpSpLocks/>
          </p:cNvGrpSpPr>
          <p:nvPr/>
        </p:nvGrpSpPr>
        <p:grpSpPr bwMode="auto">
          <a:xfrm>
            <a:off x="627063" y="6021388"/>
            <a:ext cx="5684837" cy="849312"/>
            <a:chOff x="395" y="3793"/>
            <a:chExt cx="3581" cy="535"/>
          </a:xfrm>
        </p:grpSpPr>
        <p:sp>
          <p:nvSpPr>
            <p:cNvPr id="96272"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73"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74"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75"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76"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77"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627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6279"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628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9628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9628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35D1BF21-7166-4257-84A8-8C1681E1C71F}"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0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47813" y="0"/>
            <a:ext cx="6408737" cy="2781300"/>
          </a:xfrm>
        </p:spPr>
        <p:txBody>
          <a:bodyPr/>
          <a:lstStyle/>
          <a:p>
            <a:r>
              <a:rPr lang="ru-RU" sz="6000" b="1" i="1">
                <a:latin typeface="Showcard Gothic" pitchFamily="82" charset="0"/>
              </a:rPr>
              <a:t>Релаксация. Виды и методы.</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897" t="8569" r="10709" b="22810"/>
          <a:stretch>
            <a:fillRect/>
          </a:stretch>
        </p:blipFill>
        <p:spPr bwMode="auto">
          <a:xfrm>
            <a:off x="3419872" y="2492896"/>
            <a:ext cx="32416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l="7657" r="9856"/>
          <a:stretch>
            <a:fillRect/>
          </a:stretch>
        </p:blipFill>
        <p:spPr bwMode="auto">
          <a:xfrm>
            <a:off x="7236296" y="1628800"/>
            <a:ext cx="1296988" cy="20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l="41566" t="20421" r="5499" b="4654"/>
          <a:stretch>
            <a:fillRect/>
          </a:stretch>
        </p:blipFill>
        <p:spPr bwMode="auto">
          <a:xfrm>
            <a:off x="323850" y="1916113"/>
            <a:ext cx="2520950"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499992" y="5085184"/>
            <a:ext cx="4572000" cy="1588127"/>
          </a:xfrm>
          <a:prstGeom prst="rect">
            <a:avLst/>
          </a:prstGeom>
        </p:spPr>
        <p:txBody>
          <a:bodyPr>
            <a:spAutoFit/>
          </a:bodyPr>
          <a:lstStyle/>
          <a:p>
            <a:pPr algn="r" eaLnBrk="1" hangingPunct="1">
              <a:lnSpc>
                <a:spcPct val="90000"/>
              </a:lnSpc>
              <a:defRPr/>
            </a:pPr>
            <a:r>
              <a:rPr lang="ru-RU" dirty="0"/>
              <a:t> </a:t>
            </a:r>
            <a:r>
              <a:rPr lang="ru-RU" dirty="0" smtClean="0"/>
              <a:t>Подготовила:</a:t>
            </a:r>
            <a:endParaRPr lang="ru-RU" dirty="0"/>
          </a:p>
          <a:p>
            <a:pPr algn="r" eaLnBrk="1" hangingPunct="1">
              <a:lnSpc>
                <a:spcPct val="90000"/>
              </a:lnSpc>
              <a:defRPr/>
            </a:pPr>
            <a:r>
              <a:rPr lang="ru-RU" dirty="0"/>
              <a:t> </a:t>
            </a:r>
            <a:r>
              <a:rPr lang="ru-RU" dirty="0" smtClean="0"/>
              <a:t>ученица 8 </a:t>
            </a:r>
            <a:r>
              <a:rPr lang="ru-RU" dirty="0"/>
              <a:t>класса</a:t>
            </a:r>
          </a:p>
          <a:p>
            <a:pPr algn="r" eaLnBrk="1" hangingPunct="1">
              <a:lnSpc>
                <a:spcPct val="90000"/>
              </a:lnSpc>
              <a:defRPr/>
            </a:pPr>
            <a:r>
              <a:rPr lang="ru-RU" dirty="0"/>
              <a:t>ГБОУ «Санаторно-лесная школа»  </a:t>
            </a:r>
          </a:p>
          <a:p>
            <a:pPr algn="r" eaLnBrk="1" hangingPunct="1">
              <a:lnSpc>
                <a:spcPct val="90000"/>
              </a:lnSpc>
              <a:defRPr/>
            </a:pPr>
            <a:r>
              <a:rPr lang="ru-RU" dirty="0" smtClean="0"/>
              <a:t>Гуляева Марина</a:t>
            </a:r>
            <a:endParaRPr lang="ru-RU" dirty="0"/>
          </a:p>
          <a:p>
            <a:pPr algn="r" eaLnBrk="1" hangingPunct="1">
              <a:lnSpc>
                <a:spcPct val="90000"/>
              </a:lnSpc>
              <a:defRPr/>
            </a:pPr>
            <a:r>
              <a:rPr lang="ru-RU" smtClean="0"/>
              <a:t>Учитель</a:t>
            </a:r>
            <a:r>
              <a:rPr lang="ru-RU" dirty="0"/>
              <a:t>:</a:t>
            </a:r>
          </a:p>
          <a:p>
            <a:pPr algn="r" eaLnBrk="1" hangingPunct="1">
              <a:lnSpc>
                <a:spcPct val="90000"/>
              </a:lnSpc>
              <a:defRPr/>
            </a:pPr>
            <a:r>
              <a:rPr lang="ru-RU" dirty="0"/>
              <a:t>Бабин Александр Иванович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par>
                          <p:cTn id="8" fill="hold" nodeType="afterGroup">
                            <p:stCondLst>
                              <p:cond delay="2000"/>
                            </p:stCondLst>
                            <p:childTnLst>
                              <p:par>
                                <p:cTn id="9" presetID="54" presetClass="entr" presetSubtype="0" accel="10000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500" fill="hold"/>
                                        <p:tgtEl>
                                          <p:spTgt spid="2052"/>
                                        </p:tgtEl>
                                        <p:attrNameLst>
                                          <p:attrName>ppt_w</p:attrName>
                                        </p:attrNameLst>
                                      </p:cBhvr>
                                      <p:tavLst>
                                        <p:tav tm="0">
                                          <p:val>
                                            <p:strVal val="#ppt_w*0.05"/>
                                          </p:val>
                                        </p:tav>
                                        <p:tav tm="100000">
                                          <p:val>
                                            <p:strVal val="#ppt_w"/>
                                          </p:val>
                                        </p:tav>
                                      </p:tavLst>
                                    </p:anim>
                                    <p:anim calcmode="lin" valueType="num">
                                      <p:cBhvr>
                                        <p:cTn id="12" dur="500" fill="hold"/>
                                        <p:tgtEl>
                                          <p:spTgt spid="2052"/>
                                        </p:tgtEl>
                                        <p:attrNameLst>
                                          <p:attrName>ppt_h</p:attrName>
                                        </p:attrNameLst>
                                      </p:cBhvr>
                                      <p:tavLst>
                                        <p:tav tm="0">
                                          <p:val>
                                            <p:strVal val="#ppt_h"/>
                                          </p:val>
                                        </p:tav>
                                        <p:tav tm="100000">
                                          <p:val>
                                            <p:strVal val="#ppt_h"/>
                                          </p:val>
                                        </p:tav>
                                      </p:tavLst>
                                    </p:anim>
                                    <p:anim calcmode="lin" valueType="num">
                                      <p:cBhvr>
                                        <p:cTn id="13" dur="500" fill="hold"/>
                                        <p:tgtEl>
                                          <p:spTgt spid="2052"/>
                                        </p:tgtEl>
                                        <p:attrNameLst>
                                          <p:attrName>ppt_x</p:attrName>
                                        </p:attrNameLst>
                                      </p:cBhvr>
                                      <p:tavLst>
                                        <p:tav tm="0">
                                          <p:val>
                                            <p:strVal val="#ppt_x-.2"/>
                                          </p:val>
                                        </p:tav>
                                        <p:tav tm="100000">
                                          <p:val>
                                            <p:strVal val="#ppt_x"/>
                                          </p:val>
                                        </p:tav>
                                      </p:tavLst>
                                    </p:anim>
                                    <p:anim calcmode="lin" valueType="num">
                                      <p:cBhvr>
                                        <p:cTn id="14" dur="500" fill="hold"/>
                                        <p:tgtEl>
                                          <p:spTgt spid="2052"/>
                                        </p:tgtEl>
                                        <p:attrNameLst>
                                          <p:attrName>ppt_y</p:attrName>
                                        </p:attrNameLst>
                                      </p:cBhvr>
                                      <p:tavLst>
                                        <p:tav tm="0">
                                          <p:val>
                                            <p:strVal val="#ppt_y"/>
                                          </p:val>
                                        </p:tav>
                                        <p:tav tm="100000">
                                          <p:val>
                                            <p:strVal val="#ppt_y"/>
                                          </p:val>
                                        </p:tav>
                                      </p:tavLst>
                                    </p:anim>
                                    <p:animEffect transition="in" filter="fade">
                                      <p:cBhvr>
                                        <p:cTn id="15" dur="500"/>
                                        <p:tgtEl>
                                          <p:spTgt spid="2052"/>
                                        </p:tgtEl>
                                      </p:cBhvr>
                                    </p:animEffect>
                                  </p:childTnLst>
                                </p:cTn>
                              </p:par>
                            </p:childTnLst>
                          </p:cTn>
                        </p:par>
                        <p:par>
                          <p:cTn id="16" fill="hold" nodeType="afterGroup">
                            <p:stCondLst>
                              <p:cond delay="2500"/>
                            </p:stCondLst>
                            <p:childTnLst>
                              <p:par>
                                <p:cTn id="17" presetID="33" presetClass="emph" presetSubtype="0" fill="remove" nodeType="afterEffect">
                                  <p:stCondLst>
                                    <p:cond delay="0"/>
                                  </p:stCondLst>
                                  <p:childTnLst>
                                    <p:animClr clrSpc="rgb" dir="cw">
                                      <p:cBhvr override="childStyle">
                                        <p:cTn id="18" dur="1500" accel="50000" autoRev="1" fill="hold" tmFilter="0, 0; .33333, 1; 1, 1">
                                          <p:stCondLst>
                                            <p:cond delay="0"/>
                                          </p:stCondLst>
                                        </p:cTn>
                                        <p:tgtEl>
                                          <p:spTgt spid="2053"/>
                                        </p:tgtEl>
                                        <p:attrNameLst>
                                          <p:attrName>style.color</p:attrName>
                                        </p:attrNameLst>
                                      </p:cBhvr>
                                      <p:to>
                                        <a:schemeClr val="accent2"/>
                                      </p:to>
                                    </p:animClr>
                                    <p:animClr clrSpc="rgb" dir="cw">
                                      <p:cBhvr>
                                        <p:cTn id="19" dur="1500" accel="50000" autoRev="1" fill="hold" tmFilter="0, 0; .33333, 1; 1, 1">
                                          <p:stCondLst>
                                            <p:cond delay="0"/>
                                          </p:stCondLst>
                                        </p:cTn>
                                        <p:tgtEl>
                                          <p:spTgt spid="2053"/>
                                        </p:tgtEl>
                                        <p:attrNameLst>
                                          <p:attrName>fillcolor</p:attrName>
                                        </p:attrNameLst>
                                      </p:cBhvr>
                                      <p:to>
                                        <a:schemeClr val="accent2"/>
                                      </p:to>
                                    </p:animClr>
                                    <p:set>
                                      <p:cBhvr>
                                        <p:cTn id="20" dur="3000" fill="hold"/>
                                        <p:tgtEl>
                                          <p:spTgt spid="2053"/>
                                        </p:tgtEl>
                                        <p:attrNameLst>
                                          <p:attrName>fill.type</p:attrName>
                                        </p:attrNameLst>
                                      </p:cBhvr>
                                      <p:to>
                                        <p:strVal val="solid"/>
                                      </p:to>
                                    </p:set>
                                    <p:set>
                                      <p:cBhvr>
                                        <p:cTn id="21" dur="3000" fill="hold"/>
                                        <p:tgtEl>
                                          <p:spTgt spid="2053"/>
                                        </p:tgtEl>
                                        <p:attrNameLst>
                                          <p:attrName>fill.on</p:attrName>
                                        </p:attrNameLst>
                                      </p:cBhvr>
                                      <p:to>
                                        <p:strVal val="true"/>
                                      </p:to>
                                    </p:set>
                                    <p:animScale>
                                      <p:cBhvr>
                                        <p:cTn id="22" dur="1500" accel="50000" autoRev="1" fill="hold" tmFilter="0, 0; .33333, 1; 1, 1">
                                          <p:stCondLst>
                                            <p:cond delay="0"/>
                                          </p:stCondLst>
                                        </p:cTn>
                                        <p:tgtEl>
                                          <p:spTgt spid="2053"/>
                                        </p:tgtEl>
                                      </p:cBhvr>
                                      <p:from x="100000" y="100000"/>
                                      <p:to x="100000" y="140000"/>
                                    </p:animScale>
                                  </p:childTnLst>
                                </p:cTn>
                              </p:par>
                            </p:childTnLst>
                          </p:cTn>
                        </p:par>
                        <p:par>
                          <p:cTn id="23" fill="hold" nodeType="afterGroup">
                            <p:stCondLst>
                              <p:cond delay="5500"/>
                            </p:stCondLst>
                            <p:childTnLst>
                              <p:par>
                                <p:cTn id="24" presetID="49" presetClass="entr" presetSubtype="0" decel="100000" fill="hold" nodeType="afterEffect">
                                  <p:stCondLst>
                                    <p:cond delay="0"/>
                                  </p:stCondLst>
                                  <p:childTnLst>
                                    <p:set>
                                      <p:cBhvr>
                                        <p:cTn id="25" dur="1" fill="hold">
                                          <p:stCondLst>
                                            <p:cond delay="0"/>
                                          </p:stCondLst>
                                        </p:cTn>
                                        <p:tgtEl>
                                          <p:spTgt spid="2053"/>
                                        </p:tgtEl>
                                        <p:attrNameLst>
                                          <p:attrName>style.visibility</p:attrName>
                                        </p:attrNameLst>
                                      </p:cBhvr>
                                      <p:to>
                                        <p:strVal val="visible"/>
                                      </p:to>
                                    </p:set>
                                    <p:anim calcmode="lin" valueType="num">
                                      <p:cBhvr>
                                        <p:cTn id="26" dur="500" fill="hold"/>
                                        <p:tgtEl>
                                          <p:spTgt spid="2053"/>
                                        </p:tgtEl>
                                        <p:attrNameLst>
                                          <p:attrName>ppt_w</p:attrName>
                                        </p:attrNameLst>
                                      </p:cBhvr>
                                      <p:tavLst>
                                        <p:tav tm="0">
                                          <p:val>
                                            <p:fltVal val="0"/>
                                          </p:val>
                                        </p:tav>
                                        <p:tav tm="100000">
                                          <p:val>
                                            <p:strVal val="#ppt_w"/>
                                          </p:val>
                                        </p:tav>
                                      </p:tavLst>
                                    </p:anim>
                                    <p:anim calcmode="lin" valueType="num">
                                      <p:cBhvr>
                                        <p:cTn id="27" dur="500" fill="hold"/>
                                        <p:tgtEl>
                                          <p:spTgt spid="2053"/>
                                        </p:tgtEl>
                                        <p:attrNameLst>
                                          <p:attrName>ppt_h</p:attrName>
                                        </p:attrNameLst>
                                      </p:cBhvr>
                                      <p:tavLst>
                                        <p:tav tm="0">
                                          <p:val>
                                            <p:fltVal val="0"/>
                                          </p:val>
                                        </p:tav>
                                        <p:tav tm="100000">
                                          <p:val>
                                            <p:strVal val="#ppt_h"/>
                                          </p:val>
                                        </p:tav>
                                      </p:tavLst>
                                    </p:anim>
                                    <p:anim calcmode="lin" valueType="num">
                                      <p:cBhvr>
                                        <p:cTn id="28" dur="500" fill="hold"/>
                                        <p:tgtEl>
                                          <p:spTgt spid="2053"/>
                                        </p:tgtEl>
                                        <p:attrNameLst>
                                          <p:attrName>style.rotation</p:attrName>
                                        </p:attrNameLst>
                                      </p:cBhvr>
                                      <p:tavLst>
                                        <p:tav tm="0">
                                          <p:val>
                                            <p:fltVal val="360"/>
                                          </p:val>
                                        </p:tav>
                                        <p:tav tm="100000">
                                          <p:val>
                                            <p:fltVal val="0"/>
                                          </p:val>
                                        </p:tav>
                                      </p:tavLst>
                                    </p:anim>
                                    <p:animEffect transition="in" filter="fade">
                                      <p:cBhvr>
                                        <p:cTn id="29" dur="500"/>
                                        <p:tgtEl>
                                          <p:spTgt spid="2053"/>
                                        </p:tgtEl>
                                      </p:cBhvr>
                                    </p:animEffect>
                                  </p:childTnLst>
                                </p:cTn>
                              </p:par>
                              <p:par>
                                <p:cTn id="30" presetID="33" presetClass="emph" presetSubtype="0" fill="remove" nodeType="withEffect">
                                  <p:stCondLst>
                                    <p:cond delay="0"/>
                                  </p:stCondLst>
                                  <p:childTnLst>
                                    <p:animClr clrSpc="rgb" dir="cw">
                                      <p:cBhvr override="childStyle">
                                        <p:cTn id="31" dur="1500" accel="50000" autoRev="1" fill="hold" tmFilter="0, 0; .33333, 1; 1, 1">
                                          <p:stCondLst>
                                            <p:cond delay="0"/>
                                          </p:stCondLst>
                                        </p:cTn>
                                        <p:tgtEl>
                                          <p:spTgt spid="2054"/>
                                        </p:tgtEl>
                                        <p:attrNameLst>
                                          <p:attrName>style.color</p:attrName>
                                        </p:attrNameLst>
                                      </p:cBhvr>
                                      <p:to>
                                        <a:schemeClr val="accent2"/>
                                      </p:to>
                                    </p:animClr>
                                    <p:animClr clrSpc="rgb" dir="cw">
                                      <p:cBhvr>
                                        <p:cTn id="32" dur="1500" accel="50000" autoRev="1" fill="hold" tmFilter="0, 0; .33333, 1; 1, 1">
                                          <p:stCondLst>
                                            <p:cond delay="0"/>
                                          </p:stCondLst>
                                        </p:cTn>
                                        <p:tgtEl>
                                          <p:spTgt spid="2054"/>
                                        </p:tgtEl>
                                        <p:attrNameLst>
                                          <p:attrName>fillcolor</p:attrName>
                                        </p:attrNameLst>
                                      </p:cBhvr>
                                      <p:to>
                                        <a:schemeClr val="accent2"/>
                                      </p:to>
                                    </p:animClr>
                                    <p:set>
                                      <p:cBhvr>
                                        <p:cTn id="33" dur="3000" fill="hold"/>
                                        <p:tgtEl>
                                          <p:spTgt spid="2054"/>
                                        </p:tgtEl>
                                        <p:attrNameLst>
                                          <p:attrName>fill.type</p:attrName>
                                        </p:attrNameLst>
                                      </p:cBhvr>
                                      <p:to>
                                        <p:strVal val="solid"/>
                                      </p:to>
                                    </p:set>
                                    <p:set>
                                      <p:cBhvr>
                                        <p:cTn id="34" dur="3000" fill="hold"/>
                                        <p:tgtEl>
                                          <p:spTgt spid="2054"/>
                                        </p:tgtEl>
                                        <p:attrNameLst>
                                          <p:attrName>fill.on</p:attrName>
                                        </p:attrNameLst>
                                      </p:cBhvr>
                                      <p:to>
                                        <p:strVal val="true"/>
                                      </p:to>
                                    </p:set>
                                    <p:animScale>
                                      <p:cBhvr>
                                        <p:cTn id="35" dur="1500" accel="50000" autoRev="1" fill="hold" tmFilter="0, 0; .33333, 1; 1, 1">
                                          <p:stCondLst>
                                            <p:cond delay="0"/>
                                          </p:stCondLst>
                                        </p:cTn>
                                        <p:tgtEl>
                                          <p:spTgt spid="2054"/>
                                        </p:tgtEl>
                                      </p:cBhvr>
                                      <p:from x="100000" y="100000"/>
                                      <p:to x="100000" y="140000"/>
                                    </p:animScale>
                                  </p:childTnLst>
                                </p:cTn>
                              </p:par>
                              <p:par>
                                <p:cTn id="36" presetID="47" presetClass="entr" presetSubtype="0" fill="hold" nodeType="with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fade">
                                      <p:cBhvr>
                                        <p:cTn id="38" dur="1000"/>
                                        <p:tgtEl>
                                          <p:spTgt spid="2054"/>
                                        </p:tgtEl>
                                      </p:cBhvr>
                                    </p:animEffect>
                                    <p:anim calcmode="lin" valueType="num">
                                      <p:cBhvr>
                                        <p:cTn id="39" dur="1000" fill="hold"/>
                                        <p:tgtEl>
                                          <p:spTgt spid="2054"/>
                                        </p:tgtEl>
                                        <p:attrNameLst>
                                          <p:attrName>ppt_x</p:attrName>
                                        </p:attrNameLst>
                                      </p:cBhvr>
                                      <p:tavLst>
                                        <p:tav tm="0">
                                          <p:val>
                                            <p:strVal val="#ppt_x"/>
                                          </p:val>
                                        </p:tav>
                                        <p:tav tm="100000">
                                          <p:val>
                                            <p:strVal val="#ppt_x"/>
                                          </p:val>
                                        </p:tav>
                                      </p:tavLst>
                                    </p:anim>
                                    <p:anim calcmode="lin" valueType="num">
                                      <p:cBhvr>
                                        <p:cTn id="4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nodeType="clickEffect">
                                  <p:stCondLst>
                                    <p:cond delay="0"/>
                                  </p:stCondLst>
                                  <p:childTnLst>
                                    <p:set>
                                      <p:cBhvr>
                                        <p:cTn id="44" dur="1" fill="hold">
                                          <p:stCondLst>
                                            <p:cond delay="0"/>
                                          </p:stCondLst>
                                        </p:cTn>
                                        <p:tgtEl>
                                          <p:spTgt spid="2053"/>
                                        </p:tgtEl>
                                        <p:attrNameLst>
                                          <p:attrName>style.visibility</p:attrName>
                                        </p:attrNameLst>
                                      </p:cBhvr>
                                      <p:to>
                                        <p:strVal val="visible"/>
                                      </p:to>
                                    </p:set>
                                    <p:animEffect transition="in" filter="wedge">
                                      <p:cBhvr>
                                        <p:cTn id="45" dur="2000"/>
                                        <p:tgtEl>
                                          <p:spTgt spid="205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2054"/>
                                        </p:tgtEl>
                                        <p:attrNameLst>
                                          <p:attrName>style.visibility</p:attrName>
                                        </p:attrNameLst>
                                      </p:cBhvr>
                                      <p:to>
                                        <p:strVal val="visible"/>
                                      </p:to>
                                    </p:set>
                                    <p:anim calcmode="lin" valueType="num">
                                      <p:cBhvr>
                                        <p:cTn id="50" dur="1000" fill="hold"/>
                                        <p:tgtEl>
                                          <p:spTgt spid="2054"/>
                                        </p:tgtEl>
                                        <p:attrNameLst>
                                          <p:attrName>ppt_w</p:attrName>
                                        </p:attrNameLst>
                                      </p:cBhvr>
                                      <p:tavLst>
                                        <p:tav tm="0">
                                          <p:val>
                                            <p:strVal val="#ppt_w+.3"/>
                                          </p:val>
                                        </p:tav>
                                        <p:tav tm="100000">
                                          <p:val>
                                            <p:strVal val="#ppt_w"/>
                                          </p:val>
                                        </p:tav>
                                      </p:tavLst>
                                    </p:anim>
                                    <p:anim calcmode="lin" valueType="num">
                                      <p:cBhvr>
                                        <p:cTn id="51" dur="1000" fill="hold"/>
                                        <p:tgtEl>
                                          <p:spTgt spid="2054"/>
                                        </p:tgtEl>
                                        <p:attrNameLst>
                                          <p:attrName>ppt_h</p:attrName>
                                        </p:attrNameLst>
                                      </p:cBhvr>
                                      <p:tavLst>
                                        <p:tav tm="0">
                                          <p:val>
                                            <p:strVal val="#ppt_h"/>
                                          </p:val>
                                        </p:tav>
                                        <p:tav tm="100000">
                                          <p:val>
                                            <p:strVal val="#ppt_h"/>
                                          </p:val>
                                        </p:tav>
                                      </p:tavLst>
                                    </p:anim>
                                    <p:animEffect transition="in" filter="fade">
                                      <p:cBhvr>
                                        <p:cTn id="5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ru-RU">
              <a:solidFill>
                <a:srgbClr val="CC3300"/>
              </a:solidFill>
            </a:endParaRPr>
          </a:p>
        </p:txBody>
      </p:sp>
      <p:pic>
        <p:nvPicPr>
          <p:cNvPr id="10240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02405" name="Rectangle 5"/>
          <p:cNvSpPr>
            <a:spLocks noChangeArrowheads="1"/>
          </p:cNvSpPr>
          <p:nvPr/>
        </p:nvSpPr>
        <p:spPr bwMode="auto">
          <a:xfrm>
            <a:off x="179388" y="95250"/>
            <a:ext cx="8713787"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b="1" i="1">
                <a:solidFill>
                  <a:srgbClr val="CC3300"/>
                </a:solidFill>
              </a:rPr>
              <a:t> </a:t>
            </a:r>
            <a:r>
              <a:rPr lang="ru-RU" b="1" i="1">
                <a:solidFill>
                  <a:srgbClr val="000066"/>
                </a:solidFill>
              </a:rPr>
              <a:t>Релаксация мышц ног</a:t>
            </a:r>
          </a:p>
          <a:p>
            <a:pPr algn="ctr"/>
            <a:r>
              <a:rPr lang="ru-RU" b="1" i="1">
                <a:solidFill>
                  <a:srgbClr val="CC3300"/>
                </a:solidFill>
              </a:rPr>
              <a:t>Упражнение 1.</a:t>
            </a:r>
          </a:p>
          <a:p>
            <a:pPr algn="ctr"/>
            <a:r>
              <a:rPr lang="ru-RU" b="1" i="1">
                <a:solidFill>
                  <a:srgbClr val="CC3300"/>
                </a:solidFill>
              </a:rPr>
              <a:t>Согните ногу в колене - напряжены мышцы в верхней части ноги и под коленом.</a:t>
            </a:r>
          </a:p>
          <a:p>
            <a:pPr algn="ctr"/>
            <a:r>
              <a:rPr lang="ru-RU" b="1" i="1">
                <a:solidFill>
                  <a:srgbClr val="CC3300"/>
                </a:solidFill>
              </a:rPr>
              <a:t>Тренируемся в трехкратном чередовании напряжения и расслабления.</a:t>
            </a:r>
          </a:p>
          <a:p>
            <a:pPr algn="ctr"/>
            <a:r>
              <a:rPr lang="ru-RU" b="1" i="1">
                <a:solidFill>
                  <a:srgbClr val="CC3300"/>
                </a:solidFill>
              </a:rPr>
              <a:t>Упражнение 2.</a:t>
            </a:r>
          </a:p>
          <a:p>
            <a:pPr algn="ctr"/>
            <a:r>
              <a:rPr lang="ru-RU" b="1" i="1">
                <a:solidFill>
                  <a:srgbClr val="CC3300"/>
                </a:solidFill>
              </a:rPr>
              <a:t>А теперь наоборот, выгибаем конечность носком к себе. Напряжение и</a:t>
            </a:r>
          </a:p>
          <a:p>
            <a:pPr algn="ctr"/>
            <a:r>
              <a:rPr lang="ru-RU" b="1" i="1">
                <a:solidFill>
                  <a:srgbClr val="CC3300"/>
                </a:solidFill>
              </a:rPr>
              <a:t>расслабление икры.</a:t>
            </a:r>
          </a:p>
          <a:p>
            <a:pPr algn="ctr"/>
            <a:r>
              <a:rPr lang="ru-RU" b="1" i="1">
                <a:solidFill>
                  <a:srgbClr val="CC3300"/>
                </a:solidFill>
              </a:rPr>
              <a:t>Упражнение 3.</a:t>
            </a:r>
          </a:p>
          <a:p>
            <a:pPr algn="ctr"/>
            <a:r>
              <a:rPr lang="ru-RU" b="1" i="1">
                <a:solidFill>
                  <a:srgbClr val="CC3300"/>
                </a:solidFill>
              </a:rPr>
              <a:t>Напряжение и расслабление в верхней части бедра - тренируемая нога свисает</a:t>
            </a:r>
          </a:p>
          <a:p>
            <a:pPr algn="ctr"/>
            <a:r>
              <a:rPr lang="ru-RU" b="1" i="1">
                <a:solidFill>
                  <a:srgbClr val="CC3300"/>
                </a:solidFill>
              </a:rPr>
              <a:t>с кровати (дивана и т. д.), тем самым вы достигаете напряжения. Затем</a:t>
            </a:r>
          </a:p>
          <a:p>
            <a:pPr algn="ctr"/>
            <a:r>
              <a:rPr lang="ru-RU" b="1" i="1">
                <a:solidFill>
                  <a:srgbClr val="CC3300"/>
                </a:solidFill>
              </a:rPr>
              <a:t>верните ногу в исходную позицию и сосредоточьтесь на расслаблении.</a:t>
            </a:r>
          </a:p>
          <a:p>
            <a:pPr algn="ctr"/>
            <a:r>
              <a:rPr lang="ru-RU" b="1" i="1">
                <a:solidFill>
                  <a:srgbClr val="CC3300"/>
                </a:solidFill>
              </a:rPr>
              <a:t>Упражнение 4.</a:t>
            </a:r>
          </a:p>
          <a:p>
            <a:pPr algn="ctr"/>
            <a:r>
              <a:rPr lang="ru-RU" b="1" i="1">
                <a:solidFill>
                  <a:srgbClr val="CC3300"/>
                </a:solidFill>
              </a:rPr>
              <a:t>Напряжение в нижней части бедра - достигается сгибанием ноги в колене.</a:t>
            </a:r>
          </a:p>
          <a:p>
            <a:pPr algn="ctr"/>
            <a:r>
              <a:rPr lang="ru-RU" b="1" i="1">
                <a:solidFill>
                  <a:srgbClr val="CC3300"/>
                </a:solidFill>
              </a:rPr>
              <a:t>Упражнение 5.</a:t>
            </a:r>
          </a:p>
          <a:p>
            <a:pPr algn="ctr"/>
            <a:r>
              <a:rPr lang="ru-RU" b="1" i="1">
                <a:solidFill>
                  <a:srgbClr val="CC3300"/>
                </a:solidFill>
              </a:rPr>
              <a:t>Напряжение в области тазобедренного сустава и живота - приподнимите ногу</a:t>
            </a:r>
          </a:p>
          <a:p>
            <a:pPr algn="ctr"/>
            <a:r>
              <a:rPr lang="ru-RU" b="1" i="1">
                <a:solidFill>
                  <a:srgbClr val="CC3300"/>
                </a:solidFill>
              </a:rPr>
              <a:t>таким образом, чтобы был согнут только тазобедренный сустав.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02405">
                                            <p:txEl>
                                              <p:pRg st="0" end="0"/>
                                            </p:txEl>
                                          </p:spTgt>
                                        </p:tgtEl>
                                        <p:attrNameLst>
                                          <p:attrName>style.visibility</p:attrName>
                                        </p:attrNameLst>
                                      </p:cBhvr>
                                      <p:to>
                                        <p:strVal val="visible"/>
                                      </p:to>
                                    </p:set>
                                    <p:animEffect transition="in" filter="slide(fromBottom)">
                                      <p:cBhvr>
                                        <p:cTn id="7" dur="500"/>
                                        <p:tgtEl>
                                          <p:spTgt spid="10240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02405">
                                            <p:txEl>
                                              <p:pRg st="1" end="1"/>
                                            </p:txEl>
                                          </p:spTgt>
                                        </p:tgtEl>
                                        <p:attrNameLst>
                                          <p:attrName>style.visibility</p:attrName>
                                        </p:attrNameLst>
                                      </p:cBhvr>
                                      <p:to>
                                        <p:strVal val="visible"/>
                                      </p:to>
                                    </p:set>
                                    <p:animEffect transition="in" filter="slide(fromBottom)">
                                      <p:cBhvr>
                                        <p:cTn id="11" dur="500"/>
                                        <p:tgtEl>
                                          <p:spTgt spid="102405">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102405">
                                            <p:txEl>
                                              <p:pRg st="2" end="2"/>
                                            </p:txEl>
                                          </p:spTgt>
                                        </p:tgtEl>
                                        <p:attrNameLst>
                                          <p:attrName>style.visibility</p:attrName>
                                        </p:attrNameLst>
                                      </p:cBhvr>
                                      <p:to>
                                        <p:strVal val="visible"/>
                                      </p:to>
                                    </p:set>
                                    <p:animEffect transition="in" filter="slide(fromBottom)">
                                      <p:cBhvr>
                                        <p:cTn id="15" dur="500"/>
                                        <p:tgtEl>
                                          <p:spTgt spid="102405">
                                            <p:txEl>
                                              <p:pRg st="2" end="2"/>
                                            </p:txEl>
                                          </p:spTgt>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102405">
                                            <p:txEl>
                                              <p:pRg st="3" end="3"/>
                                            </p:txEl>
                                          </p:spTgt>
                                        </p:tgtEl>
                                        <p:attrNameLst>
                                          <p:attrName>style.visibility</p:attrName>
                                        </p:attrNameLst>
                                      </p:cBhvr>
                                      <p:to>
                                        <p:strVal val="visible"/>
                                      </p:to>
                                    </p:set>
                                    <p:animEffect transition="in" filter="slide(fromBottom)">
                                      <p:cBhvr>
                                        <p:cTn id="19" dur="500"/>
                                        <p:tgtEl>
                                          <p:spTgt spid="102405">
                                            <p:txEl>
                                              <p:pRg st="3" end="3"/>
                                            </p:txEl>
                                          </p:spTgt>
                                        </p:tgtEl>
                                      </p:cBhvr>
                                    </p:animEffect>
                                  </p:childTnLst>
                                </p:cTn>
                              </p:par>
                            </p:childTnLst>
                          </p:cTn>
                        </p:par>
                        <p:par>
                          <p:cTn id="20" fill="hold" nodeType="afterGroup">
                            <p:stCondLst>
                              <p:cond delay="2000"/>
                            </p:stCondLst>
                            <p:childTnLst>
                              <p:par>
                                <p:cTn id="21" presetID="12" presetClass="entr" presetSubtype="4" fill="hold" nodeType="afterEffect">
                                  <p:stCondLst>
                                    <p:cond delay="0"/>
                                  </p:stCondLst>
                                  <p:childTnLst>
                                    <p:set>
                                      <p:cBhvr>
                                        <p:cTn id="22" dur="1" fill="hold">
                                          <p:stCondLst>
                                            <p:cond delay="0"/>
                                          </p:stCondLst>
                                        </p:cTn>
                                        <p:tgtEl>
                                          <p:spTgt spid="102405">
                                            <p:txEl>
                                              <p:pRg st="4" end="4"/>
                                            </p:txEl>
                                          </p:spTgt>
                                        </p:tgtEl>
                                        <p:attrNameLst>
                                          <p:attrName>style.visibility</p:attrName>
                                        </p:attrNameLst>
                                      </p:cBhvr>
                                      <p:to>
                                        <p:strVal val="visible"/>
                                      </p:to>
                                    </p:set>
                                    <p:animEffect transition="in" filter="slide(fromBottom)">
                                      <p:cBhvr>
                                        <p:cTn id="23" dur="500"/>
                                        <p:tgtEl>
                                          <p:spTgt spid="102405">
                                            <p:txEl>
                                              <p:pRg st="4" end="4"/>
                                            </p:txEl>
                                          </p:spTgt>
                                        </p:tgtEl>
                                      </p:cBhvr>
                                    </p:animEffect>
                                  </p:childTnLst>
                                </p:cTn>
                              </p:par>
                            </p:childTnLst>
                          </p:cTn>
                        </p:par>
                        <p:par>
                          <p:cTn id="24" fill="hold" nodeType="afterGroup">
                            <p:stCondLst>
                              <p:cond delay="2500"/>
                            </p:stCondLst>
                            <p:childTnLst>
                              <p:par>
                                <p:cTn id="25" presetID="12" presetClass="entr" presetSubtype="4" fill="hold" nodeType="afterEffect">
                                  <p:stCondLst>
                                    <p:cond delay="0"/>
                                  </p:stCondLst>
                                  <p:childTnLst>
                                    <p:set>
                                      <p:cBhvr>
                                        <p:cTn id="26" dur="1" fill="hold">
                                          <p:stCondLst>
                                            <p:cond delay="0"/>
                                          </p:stCondLst>
                                        </p:cTn>
                                        <p:tgtEl>
                                          <p:spTgt spid="102405">
                                            <p:txEl>
                                              <p:pRg st="5" end="5"/>
                                            </p:txEl>
                                          </p:spTgt>
                                        </p:tgtEl>
                                        <p:attrNameLst>
                                          <p:attrName>style.visibility</p:attrName>
                                        </p:attrNameLst>
                                      </p:cBhvr>
                                      <p:to>
                                        <p:strVal val="visible"/>
                                      </p:to>
                                    </p:set>
                                    <p:animEffect transition="in" filter="slide(fromBottom)">
                                      <p:cBhvr>
                                        <p:cTn id="27" dur="500"/>
                                        <p:tgtEl>
                                          <p:spTgt spid="102405">
                                            <p:txEl>
                                              <p:pRg st="5" end="5"/>
                                            </p:txEl>
                                          </p:spTgt>
                                        </p:tgtEl>
                                      </p:cBhvr>
                                    </p:animEffect>
                                  </p:childTnLst>
                                </p:cTn>
                              </p:par>
                            </p:childTnLst>
                          </p:cTn>
                        </p:par>
                        <p:par>
                          <p:cTn id="28" fill="hold" nodeType="afterGroup">
                            <p:stCondLst>
                              <p:cond delay="3000"/>
                            </p:stCondLst>
                            <p:childTnLst>
                              <p:par>
                                <p:cTn id="29" presetID="12" presetClass="entr" presetSubtype="4" fill="hold" nodeType="afterEffect">
                                  <p:stCondLst>
                                    <p:cond delay="0"/>
                                  </p:stCondLst>
                                  <p:childTnLst>
                                    <p:set>
                                      <p:cBhvr>
                                        <p:cTn id="30" dur="1" fill="hold">
                                          <p:stCondLst>
                                            <p:cond delay="0"/>
                                          </p:stCondLst>
                                        </p:cTn>
                                        <p:tgtEl>
                                          <p:spTgt spid="102405">
                                            <p:txEl>
                                              <p:pRg st="6" end="6"/>
                                            </p:txEl>
                                          </p:spTgt>
                                        </p:tgtEl>
                                        <p:attrNameLst>
                                          <p:attrName>style.visibility</p:attrName>
                                        </p:attrNameLst>
                                      </p:cBhvr>
                                      <p:to>
                                        <p:strVal val="visible"/>
                                      </p:to>
                                    </p:set>
                                    <p:animEffect transition="in" filter="slide(fromBottom)">
                                      <p:cBhvr>
                                        <p:cTn id="31" dur="500"/>
                                        <p:tgtEl>
                                          <p:spTgt spid="102405">
                                            <p:txEl>
                                              <p:pRg st="6" end="6"/>
                                            </p:txEl>
                                          </p:spTgt>
                                        </p:tgtEl>
                                      </p:cBhvr>
                                    </p:animEffect>
                                  </p:childTnLst>
                                </p:cTn>
                              </p:par>
                            </p:childTnLst>
                          </p:cTn>
                        </p:par>
                        <p:par>
                          <p:cTn id="32" fill="hold" nodeType="afterGroup">
                            <p:stCondLst>
                              <p:cond delay="3500"/>
                            </p:stCondLst>
                            <p:childTnLst>
                              <p:par>
                                <p:cTn id="33" presetID="12" presetClass="entr" presetSubtype="4" fill="hold" nodeType="afterEffect">
                                  <p:stCondLst>
                                    <p:cond delay="0"/>
                                  </p:stCondLst>
                                  <p:childTnLst>
                                    <p:set>
                                      <p:cBhvr>
                                        <p:cTn id="34" dur="1" fill="hold">
                                          <p:stCondLst>
                                            <p:cond delay="0"/>
                                          </p:stCondLst>
                                        </p:cTn>
                                        <p:tgtEl>
                                          <p:spTgt spid="102405">
                                            <p:txEl>
                                              <p:pRg st="7" end="7"/>
                                            </p:txEl>
                                          </p:spTgt>
                                        </p:tgtEl>
                                        <p:attrNameLst>
                                          <p:attrName>style.visibility</p:attrName>
                                        </p:attrNameLst>
                                      </p:cBhvr>
                                      <p:to>
                                        <p:strVal val="visible"/>
                                      </p:to>
                                    </p:set>
                                    <p:animEffect transition="in" filter="slide(fromBottom)">
                                      <p:cBhvr>
                                        <p:cTn id="35" dur="500"/>
                                        <p:tgtEl>
                                          <p:spTgt spid="102405">
                                            <p:txEl>
                                              <p:pRg st="7" end="7"/>
                                            </p:txEl>
                                          </p:spTgt>
                                        </p:tgtEl>
                                      </p:cBhvr>
                                    </p:animEffect>
                                  </p:childTnLst>
                                </p:cTn>
                              </p:par>
                            </p:childTnLst>
                          </p:cTn>
                        </p:par>
                        <p:par>
                          <p:cTn id="36" fill="hold" nodeType="afterGroup">
                            <p:stCondLst>
                              <p:cond delay="4000"/>
                            </p:stCondLst>
                            <p:childTnLst>
                              <p:par>
                                <p:cTn id="37" presetID="12" presetClass="entr" presetSubtype="4" fill="hold" nodeType="afterEffect">
                                  <p:stCondLst>
                                    <p:cond delay="0"/>
                                  </p:stCondLst>
                                  <p:childTnLst>
                                    <p:set>
                                      <p:cBhvr>
                                        <p:cTn id="38" dur="1" fill="hold">
                                          <p:stCondLst>
                                            <p:cond delay="0"/>
                                          </p:stCondLst>
                                        </p:cTn>
                                        <p:tgtEl>
                                          <p:spTgt spid="102405">
                                            <p:txEl>
                                              <p:pRg st="8" end="8"/>
                                            </p:txEl>
                                          </p:spTgt>
                                        </p:tgtEl>
                                        <p:attrNameLst>
                                          <p:attrName>style.visibility</p:attrName>
                                        </p:attrNameLst>
                                      </p:cBhvr>
                                      <p:to>
                                        <p:strVal val="visible"/>
                                      </p:to>
                                    </p:set>
                                    <p:animEffect transition="in" filter="slide(fromBottom)">
                                      <p:cBhvr>
                                        <p:cTn id="39" dur="500"/>
                                        <p:tgtEl>
                                          <p:spTgt spid="102405">
                                            <p:txEl>
                                              <p:pRg st="8" end="8"/>
                                            </p:txEl>
                                          </p:spTgt>
                                        </p:tgtEl>
                                      </p:cBhvr>
                                    </p:animEffect>
                                  </p:childTnLst>
                                </p:cTn>
                              </p:par>
                            </p:childTnLst>
                          </p:cTn>
                        </p:par>
                        <p:par>
                          <p:cTn id="40" fill="hold" nodeType="afterGroup">
                            <p:stCondLst>
                              <p:cond delay="4500"/>
                            </p:stCondLst>
                            <p:childTnLst>
                              <p:par>
                                <p:cTn id="41" presetID="12" presetClass="entr" presetSubtype="4" fill="hold" nodeType="afterEffect">
                                  <p:stCondLst>
                                    <p:cond delay="0"/>
                                  </p:stCondLst>
                                  <p:childTnLst>
                                    <p:set>
                                      <p:cBhvr>
                                        <p:cTn id="42" dur="1" fill="hold">
                                          <p:stCondLst>
                                            <p:cond delay="0"/>
                                          </p:stCondLst>
                                        </p:cTn>
                                        <p:tgtEl>
                                          <p:spTgt spid="102405">
                                            <p:txEl>
                                              <p:pRg st="9" end="9"/>
                                            </p:txEl>
                                          </p:spTgt>
                                        </p:tgtEl>
                                        <p:attrNameLst>
                                          <p:attrName>style.visibility</p:attrName>
                                        </p:attrNameLst>
                                      </p:cBhvr>
                                      <p:to>
                                        <p:strVal val="visible"/>
                                      </p:to>
                                    </p:set>
                                    <p:animEffect transition="in" filter="slide(fromBottom)">
                                      <p:cBhvr>
                                        <p:cTn id="43" dur="500"/>
                                        <p:tgtEl>
                                          <p:spTgt spid="102405">
                                            <p:txEl>
                                              <p:pRg st="9" end="9"/>
                                            </p:txEl>
                                          </p:spTgt>
                                        </p:tgtEl>
                                      </p:cBhvr>
                                    </p:animEffect>
                                  </p:childTnLst>
                                </p:cTn>
                              </p:par>
                            </p:childTnLst>
                          </p:cTn>
                        </p:par>
                        <p:par>
                          <p:cTn id="44" fill="hold" nodeType="afterGroup">
                            <p:stCondLst>
                              <p:cond delay="5000"/>
                            </p:stCondLst>
                            <p:childTnLst>
                              <p:par>
                                <p:cTn id="45" presetID="12" presetClass="entr" presetSubtype="4" fill="hold" nodeType="afterEffect">
                                  <p:stCondLst>
                                    <p:cond delay="0"/>
                                  </p:stCondLst>
                                  <p:childTnLst>
                                    <p:set>
                                      <p:cBhvr>
                                        <p:cTn id="46" dur="1" fill="hold">
                                          <p:stCondLst>
                                            <p:cond delay="0"/>
                                          </p:stCondLst>
                                        </p:cTn>
                                        <p:tgtEl>
                                          <p:spTgt spid="102405">
                                            <p:txEl>
                                              <p:pRg st="10" end="10"/>
                                            </p:txEl>
                                          </p:spTgt>
                                        </p:tgtEl>
                                        <p:attrNameLst>
                                          <p:attrName>style.visibility</p:attrName>
                                        </p:attrNameLst>
                                      </p:cBhvr>
                                      <p:to>
                                        <p:strVal val="visible"/>
                                      </p:to>
                                    </p:set>
                                    <p:animEffect transition="in" filter="slide(fromBottom)">
                                      <p:cBhvr>
                                        <p:cTn id="47" dur="500"/>
                                        <p:tgtEl>
                                          <p:spTgt spid="102405">
                                            <p:txEl>
                                              <p:pRg st="10" end="10"/>
                                            </p:txEl>
                                          </p:spTgt>
                                        </p:tgtEl>
                                      </p:cBhvr>
                                    </p:animEffect>
                                  </p:childTnLst>
                                </p:cTn>
                              </p:par>
                            </p:childTnLst>
                          </p:cTn>
                        </p:par>
                        <p:par>
                          <p:cTn id="48" fill="hold" nodeType="afterGroup">
                            <p:stCondLst>
                              <p:cond delay="5500"/>
                            </p:stCondLst>
                            <p:childTnLst>
                              <p:par>
                                <p:cTn id="49" presetID="12" presetClass="entr" presetSubtype="4" fill="hold" nodeType="afterEffect">
                                  <p:stCondLst>
                                    <p:cond delay="0"/>
                                  </p:stCondLst>
                                  <p:childTnLst>
                                    <p:set>
                                      <p:cBhvr>
                                        <p:cTn id="50" dur="1" fill="hold">
                                          <p:stCondLst>
                                            <p:cond delay="0"/>
                                          </p:stCondLst>
                                        </p:cTn>
                                        <p:tgtEl>
                                          <p:spTgt spid="102405">
                                            <p:txEl>
                                              <p:pRg st="11" end="11"/>
                                            </p:txEl>
                                          </p:spTgt>
                                        </p:tgtEl>
                                        <p:attrNameLst>
                                          <p:attrName>style.visibility</p:attrName>
                                        </p:attrNameLst>
                                      </p:cBhvr>
                                      <p:to>
                                        <p:strVal val="visible"/>
                                      </p:to>
                                    </p:set>
                                    <p:animEffect transition="in" filter="slide(fromBottom)">
                                      <p:cBhvr>
                                        <p:cTn id="51" dur="500"/>
                                        <p:tgtEl>
                                          <p:spTgt spid="102405">
                                            <p:txEl>
                                              <p:pRg st="11" end="11"/>
                                            </p:txEl>
                                          </p:spTgt>
                                        </p:tgtEl>
                                      </p:cBhvr>
                                    </p:animEffect>
                                  </p:childTnLst>
                                </p:cTn>
                              </p:par>
                            </p:childTnLst>
                          </p:cTn>
                        </p:par>
                        <p:par>
                          <p:cTn id="52" fill="hold" nodeType="afterGroup">
                            <p:stCondLst>
                              <p:cond delay="6000"/>
                            </p:stCondLst>
                            <p:childTnLst>
                              <p:par>
                                <p:cTn id="53" presetID="12" presetClass="entr" presetSubtype="4" fill="hold" nodeType="afterEffect">
                                  <p:stCondLst>
                                    <p:cond delay="0"/>
                                  </p:stCondLst>
                                  <p:childTnLst>
                                    <p:set>
                                      <p:cBhvr>
                                        <p:cTn id="54" dur="1" fill="hold">
                                          <p:stCondLst>
                                            <p:cond delay="0"/>
                                          </p:stCondLst>
                                        </p:cTn>
                                        <p:tgtEl>
                                          <p:spTgt spid="102405">
                                            <p:txEl>
                                              <p:pRg st="12" end="12"/>
                                            </p:txEl>
                                          </p:spTgt>
                                        </p:tgtEl>
                                        <p:attrNameLst>
                                          <p:attrName>style.visibility</p:attrName>
                                        </p:attrNameLst>
                                      </p:cBhvr>
                                      <p:to>
                                        <p:strVal val="visible"/>
                                      </p:to>
                                    </p:set>
                                    <p:animEffect transition="in" filter="slide(fromBottom)">
                                      <p:cBhvr>
                                        <p:cTn id="55" dur="500"/>
                                        <p:tgtEl>
                                          <p:spTgt spid="102405">
                                            <p:txEl>
                                              <p:pRg st="12" end="12"/>
                                            </p:txEl>
                                          </p:spTgt>
                                        </p:tgtEl>
                                      </p:cBhvr>
                                    </p:animEffect>
                                  </p:childTnLst>
                                </p:cTn>
                              </p:par>
                            </p:childTnLst>
                          </p:cTn>
                        </p:par>
                        <p:par>
                          <p:cTn id="56" fill="hold" nodeType="afterGroup">
                            <p:stCondLst>
                              <p:cond delay="6500"/>
                            </p:stCondLst>
                            <p:childTnLst>
                              <p:par>
                                <p:cTn id="57" presetID="12" presetClass="entr" presetSubtype="4" fill="hold" nodeType="afterEffect">
                                  <p:stCondLst>
                                    <p:cond delay="0"/>
                                  </p:stCondLst>
                                  <p:childTnLst>
                                    <p:set>
                                      <p:cBhvr>
                                        <p:cTn id="58" dur="1" fill="hold">
                                          <p:stCondLst>
                                            <p:cond delay="0"/>
                                          </p:stCondLst>
                                        </p:cTn>
                                        <p:tgtEl>
                                          <p:spTgt spid="102405">
                                            <p:txEl>
                                              <p:pRg st="13" end="13"/>
                                            </p:txEl>
                                          </p:spTgt>
                                        </p:tgtEl>
                                        <p:attrNameLst>
                                          <p:attrName>style.visibility</p:attrName>
                                        </p:attrNameLst>
                                      </p:cBhvr>
                                      <p:to>
                                        <p:strVal val="visible"/>
                                      </p:to>
                                    </p:set>
                                    <p:animEffect transition="in" filter="slide(fromBottom)">
                                      <p:cBhvr>
                                        <p:cTn id="59" dur="500"/>
                                        <p:tgtEl>
                                          <p:spTgt spid="102405">
                                            <p:txEl>
                                              <p:pRg st="13" end="13"/>
                                            </p:txEl>
                                          </p:spTgt>
                                        </p:tgtEl>
                                      </p:cBhvr>
                                    </p:animEffect>
                                  </p:childTnLst>
                                </p:cTn>
                              </p:par>
                            </p:childTnLst>
                          </p:cTn>
                        </p:par>
                        <p:par>
                          <p:cTn id="60" fill="hold" nodeType="afterGroup">
                            <p:stCondLst>
                              <p:cond delay="7000"/>
                            </p:stCondLst>
                            <p:childTnLst>
                              <p:par>
                                <p:cTn id="61" presetID="12" presetClass="entr" presetSubtype="4" fill="hold" nodeType="afterEffect">
                                  <p:stCondLst>
                                    <p:cond delay="0"/>
                                  </p:stCondLst>
                                  <p:childTnLst>
                                    <p:set>
                                      <p:cBhvr>
                                        <p:cTn id="62" dur="1" fill="hold">
                                          <p:stCondLst>
                                            <p:cond delay="0"/>
                                          </p:stCondLst>
                                        </p:cTn>
                                        <p:tgtEl>
                                          <p:spTgt spid="102405">
                                            <p:txEl>
                                              <p:pRg st="14" end="14"/>
                                            </p:txEl>
                                          </p:spTgt>
                                        </p:tgtEl>
                                        <p:attrNameLst>
                                          <p:attrName>style.visibility</p:attrName>
                                        </p:attrNameLst>
                                      </p:cBhvr>
                                      <p:to>
                                        <p:strVal val="visible"/>
                                      </p:to>
                                    </p:set>
                                    <p:animEffect transition="in" filter="slide(fromBottom)">
                                      <p:cBhvr>
                                        <p:cTn id="63" dur="500"/>
                                        <p:tgtEl>
                                          <p:spTgt spid="102405">
                                            <p:txEl>
                                              <p:pRg st="14" end="14"/>
                                            </p:txEl>
                                          </p:spTgt>
                                        </p:tgtEl>
                                      </p:cBhvr>
                                    </p:animEffect>
                                  </p:childTnLst>
                                </p:cTn>
                              </p:par>
                            </p:childTnLst>
                          </p:cTn>
                        </p:par>
                        <p:par>
                          <p:cTn id="64" fill="hold" nodeType="afterGroup">
                            <p:stCondLst>
                              <p:cond delay="7500"/>
                            </p:stCondLst>
                            <p:childTnLst>
                              <p:par>
                                <p:cTn id="65" presetID="12" presetClass="entr" presetSubtype="4" fill="hold" nodeType="afterEffect">
                                  <p:stCondLst>
                                    <p:cond delay="0"/>
                                  </p:stCondLst>
                                  <p:childTnLst>
                                    <p:set>
                                      <p:cBhvr>
                                        <p:cTn id="66" dur="1" fill="hold">
                                          <p:stCondLst>
                                            <p:cond delay="0"/>
                                          </p:stCondLst>
                                        </p:cTn>
                                        <p:tgtEl>
                                          <p:spTgt spid="102405">
                                            <p:txEl>
                                              <p:pRg st="15" end="15"/>
                                            </p:txEl>
                                          </p:spTgt>
                                        </p:tgtEl>
                                        <p:attrNameLst>
                                          <p:attrName>style.visibility</p:attrName>
                                        </p:attrNameLst>
                                      </p:cBhvr>
                                      <p:to>
                                        <p:strVal val="visible"/>
                                      </p:to>
                                    </p:set>
                                    <p:animEffect transition="in" filter="slide(fromBottom)">
                                      <p:cBhvr>
                                        <p:cTn id="67" dur="500"/>
                                        <p:tgtEl>
                                          <p:spTgt spid="10240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endParaRPr lang="ru-RU" sz="1200" b="1" i="1">
              <a:solidFill>
                <a:srgbClr val="3399FF"/>
              </a:solidFill>
              <a:latin typeface="Times New Roman" pitchFamily="18" charset="0"/>
            </a:endParaRPr>
          </a:p>
        </p:txBody>
      </p:sp>
      <p:pic>
        <p:nvPicPr>
          <p:cNvPr id="103427" name="Picture 3"/>
          <p:cNvPicPr>
            <a:picLocks noGrp="1" noChangeAspect="1" noChangeArrowheads="1"/>
          </p:cNvPicPr>
          <p:nvPr>
            <p:ph type="body" idx="1"/>
          </p:nvPr>
        </p:nvPicPr>
        <p:blipFill>
          <a:blip r:embed="rId2">
            <a:lum bright="24000"/>
            <a:extLst>
              <a:ext uri="{28A0092B-C50C-407E-A947-70E740481C1C}">
                <a14:useLocalDpi xmlns:a14="http://schemas.microsoft.com/office/drawing/2010/main" val="0"/>
              </a:ext>
            </a:extLst>
          </a:blip>
          <a:srcRect/>
          <a:stretch>
            <a:fillRect/>
          </a:stretch>
        </p:blipFill>
        <p:spPr>
          <a:xfrm>
            <a:off x="0" y="0"/>
            <a:ext cx="9144000" cy="6858000"/>
          </a:xfrm>
        </p:spPr>
      </p:pic>
      <p:sp>
        <p:nvSpPr>
          <p:cNvPr id="103428" name="Rectangle 4"/>
          <p:cNvSpPr>
            <a:spLocks noChangeArrowheads="1"/>
          </p:cNvSpPr>
          <p:nvPr/>
        </p:nvSpPr>
        <p:spPr bwMode="auto">
          <a:xfrm>
            <a:off x="250825" y="-1839913"/>
            <a:ext cx="8893175" cy="812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sz="1200" b="1" i="1">
              <a:solidFill>
                <a:srgbClr val="3399FF"/>
              </a:solidFill>
              <a:latin typeface="Times New Roman" pitchFamily="18" charset="0"/>
            </a:endParaRPr>
          </a:p>
          <a:p>
            <a:endParaRPr lang="ru-RU" sz="1200" b="1" i="1">
              <a:solidFill>
                <a:srgbClr val="3399FF"/>
              </a:solidFill>
              <a:latin typeface="Times New Roman" pitchFamily="18" charset="0"/>
            </a:endParaRPr>
          </a:p>
          <a:p>
            <a:endParaRPr lang="ru-RU" sz="1200" b="1" i="1">
              <a:solidFill>
                <a:srgbClr val="3399FF"/>
              </a:solidFill>
              <a:latin typeface="Times New Roman" pitchFamily="18" charset="0"/>
            </a:endParaRPr>
          </a:p>
          <a:p>
            <a:endParaRPr lang="ru-RU" sz="1200" b="1" i="1">
              <a:solidFill>
                <a:srgbClr val="3399FF"/>
              </a:solidFill>
              <a:latin typeface="Times New Roman" pitchFamily="18" charset="0"/>
            </a:endParaRPr>
          </a:p>
          <a:p>
            <a:endParaRPr lang="ru-RU" sz="1200" b="1" i="1">
              <a:solidFill>
                <a:srgbClr val="3399FF"/>
              </a:solidFill>
              <a:latin typeface="Times New Roman" pitchFamily="18" charset="0"/>
            </a:endParaRPr>
          </a:p>
          <a:p>
            <a:endParaRPr lang="ru-RU" sz="1200" b="1" i="1">
              <a:solidFill>
                <a:srgbClr val="3399FF"/>
              </a:solidFill>
              <a:latin typeface="Times New Roman" pitchFamily="18" charset="0"/>
            </a:endParaRPr>
          </a:p>
          <a:p>
            <a:endParaRPr lang="ru-RU" sz="1200" b="1" i="1">
              <a:solidFill>
                <a:srgbClr val="3399FF"/>
              </a:solidFill>
              <a:latin typeface="Times New Roman" pitchFamily="18" charset="0"/>
            </a:endParaRPr>
          </a:p>
          <a:p>
            <a:endParaRPr lang="ru-RU" sz="1200" b="1" i="1">
              <a:solidFill>
                <a:srgbClr val="3399FF"/>
              </a:solidFill>
              <a:latin typeface="Times New Roman" pitchFamily="18" charset="0"/>
            </a:endParaRPr>
          </a:p>
          <a:p>
            <a:endParaRPr lang="ru-RU" sz="1200" b="1" i="1">
              <a:solidFill>
                <a:srgbClr val="3399FF"/>
              </a:solidFill>
              <a:latin typeface="Times New Roman" pitchFamily="18" charset="0"/>
            </a:endParaRPr>
          </a:p>
          <a:p>
            <a:endParaRPr lang="ru-RU" sz="1200" b="1" i="1">
              <a:solidFill>
                <a:srgbClr val="3399FF"/>
              </a:solidFill>
              <a:latin typeface="Times New Roman" pitchFamily="18" charset="0"/>
            </a:endParaRPr>
          </a:p>
          <a:p>
            <a:r>
              <a:rPr lang="ru-RU" sz="1200" b="1" i="1">
                <a:solidFill>
                  <a:srgbClr val="3399FF"/>
                </a:solidFill>
                <a:latin typeface="Times New Roman" pitchFamily="18" charset="0"/>
              </a:rPr>
              <a:t>Релаксация мышц туловища</a:t>
            </a:r>
          </a:p>
          <a:p>
            <a:r>
              <a:rPr lang="ru-RU" sz="1200" b="1" i="1">
                <a:solidFill>
                  <a:srgbClr val="3399FF"/>
                </a:solidFill>
                <a:latin typeface="Times New Roman" pitchFamily="18" charset="0"/>
              </a:rPr>
              <a:t>Упражнение 1.</a:t>
            </a:r>
          </a:p>
          <a:p>
            <a:r>
              <a:rPr lang="ru-RU" sz="1200" b="1" i="1">
                <a:solidFill>
                  <a:srgbClr val="3399FF"/>
                </a:solidFill>
                <a:latin typeface="Times New Roman" pitchFamily="18" charset="0"/>
              </a:rPr>
              <a:t>Мышцы живота - выполняем следующим образом: либо сознательно втягиваем</a:t>
            </a:r>
          </a:p>
          <a:p>
            <a:r>
              <a:rPr lang="ru-RU" sz="1200" b="1" i="1">
                <a:solidFill>
                  <a:srgbClr val="3399FF"/>
                </a:solidFill>
                <a:latin typeface="Times New Roman" pitchFamily="18" charset="0"/>
              </a:rPr>
              <a:t>живот в себя, либо медленно поднимаемся из положения лежа в положение сидя.</a:t>
            </a:r>
          </a:p>
          <a:p>
            <a:r>
              <a:rPr lang="ru-RU" sz="1200" b="1" i="1">
                <a:solidFill>
                  <a:srgbClr val="3399FF"/>
                </a:solidFill>
                <a:latin typeface="Times New Roman" pitchFamily="18" charset="0"/>
              </a:rPr>
              <a:t>Упражнение 2.</a:t>
            </a:r>
          </a:p>
          <a:p>
            <a:r>
              <a:rPr lang="ru-RU" sz="1200" b="1" i="1">
                <a:solidFill>
                  <a:srgbClr val="3399FF"/>
                </a:solidFill>
                <a:latin typeface="Times New Roman" pitchFamily="18" charset="0"/>
              </a:rPr>
              <a:t>Мышцы, расположенные вдоль позвоночника - напряжение достигается</a:t>
            </a:r>
          </a:p>
          <a:p>
            <a:r>
              <a:rPr lang="ru-RU" sz="1200" b="1" i="1">
                <a:solidFill>
                  <a:srgbClr val="3399FF"/>
                </a:solidFill>
                <a:latin typeface="Times New Roman" pitchFamily="18" charset="0"/>
              </a:rPr>
              <a:t>посредством прогибания и выгибания в пояснице (в положении лежа на спине).</a:t>
            </a:r>
          </a:p>
          <a:p>
            <a:r>
              <a:rPr lang="ru-RU" sz="1200" b="1" i="1">
                <a:solidFill>
                  <a:srgbClr val="3399FF"/>
                </a:solidFill>
                <a:latin typeface="Times New Roman" pitchFamily="18" charset="0"/>
              </a:rPr>
              <a:t>Упражнение 3.</a:t>
            </a:r>
          </a:p>
          <a:p>
            <a:r>
              <a:rPr lang="ru-RU" sz="1200" b="1" i="1">
                <a:solidFill>
                  <a:srgbClr val="3399FF"/>
                </a:solidFill>
                <a:latin typeface="Times New Roman" pitchFamily="18" charset="0"/>
              </a:rPr>
              <a:t>Мышцы дыхательной системы. До начала упражнения рекомендуется осуществить</a:t>
            </a:r>
          </a:p>
          <a:p>
            <a:r>
              <a:rPr lang="ru-RU" sz="1200" b="1" i="1">
                <a:solidFill>
                  <a:srgbClr val="3399FF"/>
                </a:solidFill>
                <a:latin typeface="Times New Roman" pitchFamily="18" charset="0"/>
              </a:rPr>
              <a:t>примерно получасовую общую релаксацию. Затем проведите серию глубоких</a:t>
            </a:r>
          </a:p>
          <a:p>
            <a:r>
              <a:rPr lang="ru-RU" sz="1200" b="1" i="1">
                <a:solidFill>
                  <a:srgbClr val="3399FF"/>
                </a:solidFill>
                <a:latin typeface="Times New Roman" pitchFamily="18" charset="0"/>
              </a:rPr>
              <a:t>вдохов и выдохов. При этом вы постоянно будете ощущать напряжение,</a:t>
            </a:r>
          </a:p>
          <a:p>
            <a:r>
              <a:rPr lang="ru-RU" sz="1200" b="1" i="1">
                <a:solidFill>
                  <a:srgbClr val="3399FF"/>
                </a:solidFill>
                <a:latin typeface="Times New Roman" pitchFamily="18" charset="0"/>
              </a:rPr>
              <a:t>возникающее в грудной клетке при вдохе (возможно, что на первых порах вы</a:t>
            </a:r>
          </a:p>
          <a:p>
            <a:r>
              <a:rPr lang="ru-RU" sz="1200" b="1" i="1">
                <a:solidFill>
                  <a:srgbClr val="3399FF"/>
                </a:solidFill>
                <a:latin typeface="Times New Roman" pitchFamily="18" charset="0"/>
              </a:rPr>
              <a:t>будете отмечать лишь напряжение под грудиной; благодаря тренировкам вы</a:t>
            </a:r>
          </a:p>
          <a:p>
            <a:r>
              <a:rPr lang="ru-RU" sz="1200" b="1" i="1">
                <a:solidFill>
                  <a:srgbClr val="3399FF"/>
                </a:solidFill>
                <a:latin typeface="Times New Roman" pitchFamily="18" charset="0"/>
              </a:rPr>
              <a:t>легко научитесь распознавать его и в других частях грудной клетки). Когда</a:t>
            </a:r>
          </a:p>
          <a:p>
            <a:r>
              <a:rPr lang="ru-RU" sz="1200" b="1" i="1">
                <a:solidFill>
                  <a:srgbClr val="3399FF"/>
                </a:solidFill>
                <a:latin typeface="Times New Roman" pitchFamily="18" charset="0"/>
              </a:rPr>
              <a:t>вам станет ясна общая картина напряжения в процессе глубо-кого дыхания, вы</a:t>
            </a:r>
          </a:p>
          <a:p>
            <a:r>
              <a:rPr lang="ru-RU" sz="1200" b="1" i="1">
                <a:solidFill>
                  <a:srgbClr val="3399FF"/>
                </a:solidFill>
                <a:latin typeface="Times New Roman" pitchFamily="18" charset="0"/>
              </a:rPr>
              <a:t>сможете определить его и при нормальном дыхании. Цель данного упражнения -</a:t>
            </a:r>
          </a:p>
          <a:p>
            <a:r>
              <a:rPr lang="ru-RU" sz="1200" b="1" i="1">
                <a:solidFill>
                  <a:srgbClr val="3399FF"/>
                </a:solidFill>
                <a:latin typeface="Times New Roman" pitchFamily="18" charset="0"/>
              </a:rPr>
              <a:t>не контроль дыхания (как в ряде других релаксационных методик), скорее</a:t>
            </a:r>
          </a:p>
          <a:p>
            <a:r>
              <a:rPr lang="ru-RU" sz="1200" b="1" i="1">
                <a:solidFill>
                  <a:srgbClr val="3399FF"/>
                </a:solidFill>
                <a:latin typeface="Times New Roman" pitchFamily="18" charset="0"/>
              </a:rPr>
              <a:t>наоборот - речь идет о том, чтобы избавить этот процесс от произвольного</a:t>
            </a:r>
          </a:p>
          <a:p>
            <a:r>
              <a:rPr lang="ru-RU" sz="1200" b="1" i="1">
                <a:solidFill>
                  <a:srgbClr val="3399FF"/>
                </a:solidFill>
                <a:latin typeface="Times New Roman" pitchFamily="18" charset="0"/>
              </a:rPr>
              <a:t>влияния волевых факторов, с тем, чтобы он функционировал абсолютно</a:t>
            </a:r>
          </a:p>
          <a:p>
            <a:r>
              <a:rPr lang="ru-RU" sz="1200" b="1" i="1">
                <a:solidFill>
                  <a:srgbClr val="3399FF"/>
                </a:solidFill>
                <a:latin typeface="Times New Roman" pitchFamily="18" charset="0"/>
              </a:rPr>
              <a:t>спонтанно.</a:t>
            </a:r>
          </a:p>
          <a:p>
            <a:r>
              <a:rPr lang="ru-RU" sz="1200" b="1" i="1">
                <a:solidFill>
                  <a:srgbClr val="3399FF"/>
                </a:solidFill>
                <a:latin typeface="Times New Roman" pitchFamily="18" charset="0"/>
              </a:rPr>
              <a:t>Упражнение 4.</a:t>
            </a:r>
          </a:p>
          <a:p>
            <a:r>
              <a:rPr lang="ru-RU" sz="1200" b="1" i="1">
                <a:solidFill>
                  <a:srgbClr val="3399FF"/>
                </a:solidFill>
                <a:latin typeface="Times New Roman" pitchFamily="18" charset="0"/>
              </a:rPr>
              <a:t>Релаксация мышц плеч. Подразумевает приобретение нескольких навыков.</a:t>
            </a:r>
          </a:p>
          <a:p>
            <a:r>
              <a:rPr lang="ru-RU" sz="1200" b="1" i="1">
                <a:solidFill>
                  <a:srgbClr val="3399FF"/>
                </a:solidFill>
                <a:latin typeface="Times New Roman" pitchFamily="18" charset="0"/>
              </a:rPr>
              <a:t>Скрестив вытянутые вперед руки, вы зафиксируете напряжение в передней части</a:t>
            </a:r>
          </a:p>
          <a:p>
            <a:r>
              <a:rPr lang="ru-RU" sz="1200" b="1" i="1">
                <a:solidFill>
                  <a:srgbClr val="3399FF"/>
                </a:solidFill>
                <a:latin typeface="Times New Roman" pitchFamily="18" charset="0"/>
              </a:rPr>
              <a:t>грудной клетки; посредством вращения плеч назад - напряжение между</a:t>
            </a:r>
          </a:p>
          <a:p>
            <a:r>
              <a:rPr lang="ru-RU" sz="1200" b="1" i="1">
                <a:solidFill>
                  <a:srgbClr val="3399FF"/>
                </a:solidFill>
                <a:latin typeface="Times New Roman" pitchFamily="18" charset="0"/>
              </a:rPr>
              <a:t>лопатками, поднятием их - напряжение по бокам шеи и в верхней части самих</a:t>
            </a:r>
          </a:p>
          <a:p>
            <a:r>
              <a:rPr lang="ru-RU" sz="1200" b="1" i="1">
                <a:solidFill>
                  <a:srgbClr val="3399FF"/>
                </a:solidFill>
                <a:latin typeface="Times New Roman" pitchFamily="18" charset="0"/>
              </a:rPr>
              <a:t>плеч.</a:t>
            </a:r>
          </a:p>
          <a:p>
            <a:r>
              <a:rPr lang="ru-RU" sz="1200" b="1" i="1">
                <a:solidFill>
                  <a:srgbClr val="000066"/>
                </a:solidFill>
                <a:latin typeface="Times New Roman" pitchFamily="18" charset="0"/>
              </a:rPr>
              <a:t>Напряжение в левой стороне шеи достигается наклоном головы влево, в правой</a:t>
            </a:r>
          </a:p>
          <a:p>
            <a:r>
              <a:rPr lang="ru-RU" sz="1200" b="1" i="1">
                <a:solidFill>
                  <a:srgbClr val="000066"/>
                </a:solidFill>
                <a:latin typeface="Times New Roman" pitchFamily="18" charset="0"/>
              </a:rPr>
              <a:t>- вправо. Фиксация его в передней и задней сторонах имеет место при</a:t>
            </a:r>
          </a:p>
          <a:p>
            <a:r>
              <a:rPr lang="ru-RU" sz="1200" b="1" i="1">
                <a:solidFill>
                  <a:srgbClr val="000066"/>
                </a:solidFill>
                <a:latin typeface="Times New Roman" pitchFamily="18" charset="0"/>
              </a:rPr>
              <a:t>наклонах головы вперед и назад. Данное упреждение на релаксацию плеч можно</a:t>
            </a:r>
          </a:p>
          <a:p>
            <a:r>
              <a:rPr lang="ru-RU" sz="1200" b="1" i="1">
                <a:solidFill>
                  <a:srgbClr val="000066"/>
                </a:solidFill>
                <a:latin typeface="Times New Roman" pitchFamily="18" charset="0"/>
              </a:rPr>
              <a:t>делать в один прием, но можно и поэтапно. Упражнения на релаксацию туловища</a:t>
            </a:r>
          </a:p>
          <a:p>
            <a:r>
              <a:rPr lang="ru-RU" sz="1200" b="1" i="1">
                <a:solidFill>
                  <a:srgbClr val="000066"/>
                </a:solidFill>
                <a:latin typeface="Times New Roman" pitchFamily="18" charset="0"/>
              </a:rPr>
              <a:t>в целом следует проводить примерно неделю (если вы посчитаете нужным</a:t>
            </a:r>
          </a:p>
          <a:p>
            <a:r>
              <a:rPr lang="ru-RU" sz="1200" b="1" i="1">
                <a:solidFill>
                  <a:srgbClr val="000066"/>
                </a:solidFill>
                <a:latin typeface="Times New Roman" pitchFamily="18" charset="0"/>
              </a:rPr>
              <a:t>закрепить некоторые навыки, в таком случае предусмотрите занятия,</a:t>
            </a:r>
          </a:p>
          <a:p>
            <a:r>
              <a:rPr lang="ru-RU" sz="1200" b="1" i="1">
                <a:solidFill>
                  <a:srgbClr val="000066"/>
                </a:solidFill>
                <a:latin typeface="Times New Roman" pitchFamily="18" charset="0"/>
              </a:rPr>
              <a:t>посвященные исключительно расслаблению).</a:t>
            </a:r>
          </a:p>
          <a:p>
            <a:pPr eaLnBrk="0" hangingPunct="0"/>
            <a:endParaRPr lang="ru-RU" sz="1200" b="1" i="1">
              <a:solidFill>
                <a:srgbClr val="00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fade">
                                      <p:cBhvr>
                                        <p:cTn id="7" dur="800" decel="100000"/>
                                        <p:tgtEl>
                                          <p:spTgt spid="103428"/>
                                        </p:tgtEl>
                                      </p:cBhvr>
                                    </p:animEffect>
                                    <p:anim calcmode="lin" valueType="num">
                                      <p:cBhvr>
                                        <p:cTn id="8" dur="800" decel="100000" fill="hold"/>
                                        <p:tgtEl>
                                          <p:spTgt spid="103428"/>
                                        </p:tgtEl>
                                        <p:attrNameLst>
                                          <p:attrName>style.rotation</p:attrName>
                                        </p:attrNameLst>
                                      </p:cBhvr>
                                      <p:tavLst>
                                        <p:tav tm="0">
                                          <p:val>
                                            <p:fltVal val="-90"/>
                                          </p:val>
                                        </p:tav>
                                        <p:tav tm="100000">
                                          <p:val>
                                            <p:fltVal val="0"/>
                                          </p:val>
                                        </p:tav>
                                      </p:tavLst>
                                    </p:anim>
                                    <p:anim calcmode="lin" valueType="num">
                                      <p:cBhvr>
                                        <p:cTn id="9" dur="800" decel="100000" fill="hold"/>
                                        <p:tgtEl>
                                          <p:spTgt spid="103428"/>
                                        </p:tgtEl>
                                        <p:attrNameLst>
                                          <p:attrName>ppt_x</p:attrName>
                                        </p:attrNameLst>
                                      </p:cBhvr>
                                      <p:tavLst>
                                        <p:tav tm="0">
                                          <p:val>
                                            <p:strVal val="#ppt_x+0.4"/>
                                          </p:val>
                                        </p:tav>
                                        <p:tav tm="100000">
                                          <p:val>
                                            <p:strVal val="#ppt_x-0.05"/>
                                          </p:val>
                                        </p:tav>
                                      </p:tavLst>
                                    </p:anim>
                                    <p:anim calcmode="lin" valueType="num">
                                      <p:cBhvr>
                                        <p:cTn id="10" dur="800" decel="100000" fill="hold"/>
                                        <p:tgtEl>
                                          <p:spTgt spid="1034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396413" cy="6858000"/>
          </a:xfrm>
        </p:spPr>
      </p:pic>
      <p:sp>
        <p:nvSpPr>
          <p:cNvPr id="16387" name="Rectangle 3"/>
          <p:cNvSpPr>
            <a:spLocks noGrp="1" noChangeArrowheads="1"/>
          </p:cNvSpPr>
          <p:nvPr>
            <p:ph type="body" idx="1"/>
          </p:nvPr>
        </p:nvSpPr>
        <p:spPr>
          <a:xfrm>
            <a:off x="457200" y="333375"/>
            <a:ext cx="8229600" cy="6048375"/>
          </a:xfrm>
        </p:spPr>
        <p:txBody>
          <a:bodyPr/>
          <a:lstStyle/>
          <a:p>
            <a:pPr>
              <a:lnSpc>
                <a:spcPct val="90000"/>
              </a:lnSpc>
            </a:pPr>
            <a:r>
              <a:rPr lang="ru-RU" sz="2400">
                <a:solidFill>
                  <a:srgbClr val="FFFF00"/>
                </a:solidFill>
                <a:latin typeface="Times New Roman" pitchFamily="18" charset="0"/>
              </a:rPr>
              <a:t>Релакса́ция (от лат. relaxatio — ослабление, расслабление) — глубокое мышечное расслабление, сопровождающееся снятием психического напряжения. Релаксация может быть как непроизвольной, так и произвольной, достигнутой в результате применения специальных психофизиологических техник. Непроизвольная релаксация (снижение тонуса скелетной мускулатуры вплоть до полного обездвижения) может возникнуть как патологическое состояние в результате болезни, или в результате применения особых лекарств — миорелаксантов. Осознанная же релаксация является составной частью многих (возможно, даже большинства) психических, психотерапевтических и гипнотических техник, она также очень распространена в буддизме и в восточных оздоровительных учениях (в индийской йоге, ушу и т. д.), является важнейшим этапом при вхождении (по буддийской технике) в медитативный транс.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38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p:cNvSpPr>
            <a:spLocks noGrp="1" noChangeArrowheads="1"/>
          </p:cNvSpPr>
          <p:nvPr>
            <p:ph type="title"/>
          </p:nvPr>
        </p:nvSpPr>
        <p:spPr/>
        <p:txBody>
          <a:bodyPr/>
          <a:lstStyle/>
          <a:p>
            <a:endParaRPr lang="ru-RU"/>
          </a:p>
        </p:txBody>
      </p:sp>
      <p:sp>
        <p:nvSpPr>
          <p:cNvPr id="25603" name="Rectangle 3"/>
          <p:cNvSpPr>
            <a:spLocks noGrp="1" noChangeArrowheads="1"/>
          </p:cNvSpPr>
          <p:nvPr>
            <p:ph type="body" idx="4294967295"/>
          </p:nvPr>
        </p:nvSpPr>
        <p:spPr>
          <a:xfrm>
            <a:off x="0" y="333375"/>
            <a:ext cx="4356100" cy="6335713"/>
          </a:xfrm>
        </p:spPr>
        <p:txBody>
          <a:bodyPr/>
          <a:lstStyle/>
          <a:p>
            <a:pPr>
              <a:lnSpc>
                <a:spcPct val="80000"/>
              </a:lnSpc>
              <a:buFont typeface="Wingdings" pitchFamily="2" charset="2"/>
              <a:buNone/>
            </a:pPr>
            <a:r>
              <a:rPr lang="ru-RU" sz="2000"/>
              <a:t>    </a:t>
            </a:r>
            <a:r>
              <a:rPr lang="ru-RU" sz="2000">
                <a:solidFill>
                  <a:srgbClr val="66FF33"/>
                </a:solidFill>
              </a:rPr>
              <a:t>Одним из самых надёжных способов обучения релаксации является метод нервно-мышечной релаксации по Джейкобсону. "Секрет" метода заключается во взаимосвязи между отрицательными эмоциями и напряжением мышц. Отрицательные стрессовые эмоции (страх, тревога, беспокойство, паника, раздражение и др.) всегда вызывают мышечное напряжение. И эта взаимосвязь стресса и мышечного напряжения такова, что если Вы научитесь произвольно снижать избыточное мышечное напряжение, Вы тем самым научитесь эффективно управлять своими эмоциями.</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l="45201" r="21164"/>
          <a:stretch>
            <a:fillRect/>
          </a:stretch>
        </p:blipFill>
        <p:spPr bwMode="auto">
          <a:xfrm>
            <a:off x="4643438" y="333375"/>
            <a:ext cx="12255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8897" t="8569" r="10709" b="38844"/>
          <a:stretch>
            <a:fillRect/>
          </a:stretch>
        </p:blipFill>
        <p:spPr bwMode="auto">
          <a:xfrm>
            <a:off x="4284663" y="2060575"/>
            <a:ext cx="3241675"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Rectangle 6"/>
          <p:cNvSpPr>
            <a:spLocks noChangeArrowheads="1"/>
          </p:cNvSpPr>
          <p:nvPr/>
        </p:nvSpPr>
        <p:spPr bwMode="auto">
          <a:xfrm>
            <a:off x="3924300" y="4300538"/>
            <a:ext cx="52197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solidFill>
                  <a:srgbClr val="FFCC00"/>
                </a:solidFill>
                <a:latin typeface="Tahoma" pitchFamily="34" charset="0"/>
              </a:rPr>
              <a:t>    Обучение релаксации проводится в три этапа. </a:t>
            </a:r>
          </a:p>
          <a:p>
            <a:pPr algn="ctr"/>
            <a:r>
              <a:rPr lang="ru-RU">
                <a:solidFill>
                  <a:srgbClr val="FFCC00"/>
                </a:solidFill>
                <a:latin typeface="Tahoma" pitchFamily="34" charset="0"/>
              </a:rPr>
              <a:t> На первом (базовом) этапе учатся целенаправленно расслаблять ВСЕ мышцы в максимально удобных, комфортных условиях, при отсутствии помех. </a:t>
            </a:r>
          </a:p>
          <a:p>
            <a:pPr algn="ctr" eaLnBrk="0" hangingPunct="0"/>
            <a:endParaRPr lang="ru-RU">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par>
                          <p:cTn id="8" fill="hold" nodeType="afterGroup">
                            <p:stCondLst>
                              <p:cond delay="500"/>
                            </p:stCondLst>
                            <p:childTnLst>
                              <p:par>
                                <p:cTn id="9" presetID="48" presetClass="entr" presetSubtype="0" accel="50000"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 calcmode="lin" valueType="num">
                                      <p:cBhvr>
                                        <p:cTn id="11" dur="1000" fill="hold"/>
                                        <p:tgtEl>
                                          <p:spTgt spid="2560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25604"/>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25604"/>
                                        </p:tgtEl>
                                        <p:attrNameLst>
                                          <p:attrName>ppt_y</p:attrName>
                                        </p:attrNameLst>
                                      </p:cBhvr>
                                      <p:tavLst>
                                        <p:tav tm="0">
                                          <p:val>
                                            <p:strVal val="#ppt_y"/>
                                          </p:val>
                                        </p:tav>
                                        <p:tav tm="100000">
                                          <p:val>
                                            <p:strVal val="#ppt_y"/>
                                          </p:val>
                                        </p:tav>
                                      </p:tavLst>
                                    </p:anim>
                                    <p:animEffect transition="in" filter="fade">
                                      <p:cBhvr>
                                        <p:cTn id="14" dur="1000"/>
                                        <p:tgtEl>
                                          <p:spTgt spid="25604"/>
                                        </p:tgtEl>
                                      </p:cBhvr>
                                    </p:animEffect>
                                  </p:childTnLst>
                                </p:cTn>
                              </p:par>
                            </p:childTnLst>
                          </p:cTn>
                        </p:par>
                        <p:par>
                          <p:cTn id="15" fill="hold" nodeType="afterGroup">
                            <p:stCondLst>
                              <p:cond delay="1500"/>
                            </p:stCondLst>
                            <p:childTnLst>
                              <p:par>
                                <p:cTn id="16" presetID="54" presetClass="entr" presetSubtype="0" accel="100000" fill="hold" nodeType="afterEffect">
                                  <p:stCondLst>
                                    <p:cond delay="0"/>
                                  </p:stCondLst>
                                  <p:childTnLst>
                                    <p:set>
                                      <p:cBhvr>
                                        <p:cTn id="17" dur="1" fill="hold">
                                          <p:stCondLst>
                                            <p:cond delay="0"/>
                                          </p:stCondLst>
                                        </p:cTn>
                                        <p:tgtEl>
                                          <p:spTgt spid="25605"/>
                                        </p:tgtEl>
                                        <p:attrNameLst>
                                          <p:attrName>style.visibility</p:attrName>
                                        </p:attrNameLst>
                                      </p:cBhvr>
                                      <p:to>
                                        <p:strVal val="visible"/>
                                      </p:to>
                                    </p:set>
                                    <p:anim calcmode="lin" valueType="num">
                                      <p:cBhvr>
                                        <p:cTn id="18" dur="500" fill="hold"/>
                                        <p:tgtEl>
                                          <p:spTgt spid="25605"/>
                                        </p:tgtEl>
                                        <p:attrNameLst>
                                          <p:attrName>ppt_w</p:attrName>
                                        </p:attrNameLst>
                                      </p:cBhvr>
                                      <p:tavLst>
                                        <p:tav tm="0">
                                          <p:val>
                                            <p:strVal val="#ppt_w*0.05"/>
                                          </p:val>
                                        </p:tav>
                                        <p:tav tm="100000">
                                          <p:val>
                                            <p:strVal val="#ppt_w"/>
                                          </p:val>
                                        </p:tav>
                                      </p:tavLst>
                                    </p:anim>
                                    <p:anim calcmode="lin" valueType="num">
                                      <p:cBhvr>
                                        <p:cTn id="19" dur="500" fill="hold"/>
                                        <p:tgtEl>
                                          <p:spTgt spid="25605"/>
                                        </p:tgtEl>
                                        <p:attrNameLst>
                                          <p:attrName>ppt_h</p:attrName>
                                        </p:attrNameLst>
                                      </p:cBhvr>
                                      <p:tavLst>
                                        <p:tav tm="0">
                                          <p:val>
                                            <p:strVal val="#ppt_h"/>
                                          </p:val>
                                        </p:tav>
                                        <p:tav tm="100000">
                                          <p:val>
                                            <p:strVal val="#ppt_h"/>
                                          </p:val>
                                        </p:tav>
                                      </p:tavLst>
                                    </p:anim>
                                    <p:anim calcmode="lin" valueType="num">
                                      <p:cBhvr>
                                        <p:cTn id="20" dur="500" fill="hold"/>
                                        <p:tgtEl>
                                          <p:spTgt spid="25605"/>
                                        </p:tgtEl>
                                        <p:attrNameLst>
                                          <p:attrName>ppt_x</p:attrName>
                                        </p:attrNameLst>
                                      </p:cBhvr>
                                      <p:tavLst>
                                        <p:tav tm="0">
                                          <p:val>
                                            <p:strVal val="#ppt_x-.2"/>
                                          </p:val>
                                        </p:tav>
                                        <p:tav tm="100000">
                                          <p:val>
                                            <p:strVal val="#ppt_x"/>
                                          </p:val>
                                        </p:tav>
                                      </p:tavLst>
                                    </p:anim>
                                    <p:anim calcmode="lin" valueType="num">
                                      <p:cBhvr>
                                        <p:cTn id="21" dur="500" fill="hold"/>
                                        <p:tgtEl>
                                          <p:spTgt spid="25605"/>
                                        </p:tgtEl>
                                        <p:attrNameLst>
                                          <p:attrName>ppt_y</p:attrName>
                                        </p:attrNameLst>
                                      </p:cBhvr>
                                      <p:tavLst>
                                        <p:tav tm="0">
                                          <p:val>
                                            <p:strVal val="#ppt_y"/>
                                          </p:val>
                                        </p:tav>
                                        <p:tav tm="100000">
                                          <p:val>
                                            <p:strVal val="#ppt_y"/>
                                          </p:val>
                                        </p:tav>
                                      </p:tavLst>
                                    </p:anim>
                                    <p:animEffect transition="in" filter="fade">
                                      <p:cBhvr>
                                        <p:cTn id="22" dur="500"/>
                                        <p:tgtEl>
                                          <p:spTgt spid="25605"/>
                                        </p:tgtEl>
                                      </p:cBhvr>
                                    </p:animEffect>
                                  </p:childTnLst>
                                </p:cTn>
                              </p:par>
                            </p:childTnLst>
                          </p:cTn>
                        </p:par>
                        <p:par>
                          <p:cTn id="23" fill="hold" nodeType="afterGroup">
                            <p:stCondLst>
                              <p:cond delay="2000"/>
                            </p:stCondLst>
                            <p:childTnLst>
                              <p:par>
                                <p:cTn id="24" presetID="20" presetClass="entr" presetSubtype="0" fill="hold" nodeType="afterEffect">
                                  <p:stCondLst>
                                    <p:cond delay="0"/>
                                  </p:stCondLst>
                                  <p:childTnLst>
                                    <p:set>
                                      <p:cBhvr>
                                        <p:cTn id="25" dur="1" fill="hold">
                                          <p:stCondLst>
                                            <p:cond delay="0"/>
                                          </p:stCondLst>
                                        </p:cTn>
                                        <p:tgtEl>
                                          <p:spTgt spid="25605"/>
                                        </p:tgtEl>
                                        <p:attrNameLst>
                                          <p:attrName>style.visibility</p:attrName>
                                        </p:attrNameLst>
                                      </p:cBhvr>
                                      <p:to>
                                        <p:strVal val="visible"/>
                                      </p:to>
                                    </p:set>
                                    <p:animEffect transition="in" filter="wedge">
                                      <p:cBhvr>
                                        <p:cTn id="26" dur="2000"/>
                                        <p:tgtEl>
                                          <p:spTgt spid="25605"/>
                                        </p:tgtEl>
                                      </p:cBhvr>
                                    </p:animEffect>
                                  </p:childTnLst>
                                </p:cTn>
                              </p:par>
                            </p:childTnLst>
                          </p:cTn>
                        </p:par>
                        <p:par>
                          <p:cTn id="27" fill="hold" nodeType="afterGroup">
                            <p:stCondLst>
                              <p:cond delay="4000"/>
                            </p:stCondLst>
                            <p:childTnLst>
                              <p:par>
                                <p:cTn id="28" presetID="50" presetClass="entr" presetSubtype="0" decel="100000" fill="hold" grpId="0" nodeType="afterEffect">
                                  <p:stCondLst>
                                    <p:cond delay="0"/>
                                  </p:stCondLst>
                                  <p:childTnLst>
                                    <p:set>
                                      <p:cBhvr>
                                        <p:cTn id="29" dur="1" fill="hold">
                                          <p:stCondLst>
                                            <p:cond delay="0"/>
                                          </p:stCondLst>
                                        </p:cTn>
                                        <p:tgtEl>
                                          <p:spTgt spid="25606"/>
                                        </p:tgtEl>
                                        <p:attrNameLst>
                                          <p:attrName>style.visibility</p:attrName>
                                        </p:attrNameLst>
                                      </p:cBhvr>
                                      <p:to>
                                        <p:strVal val="visible"/>
                                      </p:to>
                                    </p:set>
                                    <p:anim calcmode="lin" valueType="num">
                                      <p:cBhvr>
                                        <p:cTn id="30" dur="1000" fill="hold"/>
                                        <p:tgtEl>
                                          <p:spTgt spid="25606"/>
                                        </p:tgtEl>
                                        <p:attrNameLst>
                                          <p:attrName>ppt_w</p:attrName>
                                        </p:attrNameLst>
                                      </p:cBhvr>
                                      <p:tavLst>
                                        <p:tav tm="0">
                                          <p:val>
                                            <p:strVal val="#ppt_w+.3"/>
                                          </p:val>
                                        </p:tav>
                                        <p:tav tm="100000">
                                          <p:val>
                                            <p:strVal val="#ppt_w"/>
                                          </p:val>
                                        </p:tav>
                                      </p:tavLst>
                                    </p:anim>
                                    <p:anim calcmode="lin" valueType="num">
                                      <p:cBhvr>
                                        <p:cTn id="31" dur="1000" fill="hold"/>
                                        <p:tgtEl>
                                          <p:spTgt spid="25606"/>
                                        </p:tgtEl>
                                        <p:attrNameLst>
                                          <p:attrName>ppt_h</p:attrName>
                                        </p:attrNameLst>
                                      </p:cBhvr>
                                      <p:tavLst>
                                        <p:tav tm="0">
                                          <p:val>
                                            <p:strVal val="#ppt_h"/>
                                          </p:val>
                                        </p:tav>
                                        <p:tav tm="100000">
                                          <p:val>
                                            <p:strVal val="#ppt_h"/>
                                          </p:val>
                                        </p:tav>
                                      </p:tavLst>
                                    </p:anim>
                                    <p:animEffect transition="in" filter="fade">
                                      <p:cBhvr>
                                        <p:cTn id="32"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ru-RU" sz="4800" b="1" i="1">
                <a:solidFill>
                  <a:srgbClr val="CC0099"/>
                </a:solidFill>
                <a:latin typeface="Times New Roman" pitchFamily="18" charset="0"/>
              </a:rPr>
              <a:t>Значение мышечной релаксации</a:t>
            </a:r>
          </a:p>
        </p:txBody>
      </p:sp>
      <p:sp>
        <p:nvSpPr>
          <p:cNvPr id="51203" name="Rectangle 3"/>
          <p:cNvSpPr>
            <a:spLocks noGrp="1" noChangeArrowheads="1"/>
          </p:cNvSpPr>
          <p:nvPr>
            <p:ph type="body" idx="1"/>
          </p:nvPr>
        </p:nvSpPr>
        <p:spPr/>
        <p:txBody>
          <a:bodyPr/>
          <a:lstStyle/>
          <a:p>
            <a:pPr>
              <a:buFont typeface="Wingdings" pitchFamily="2" charset="2"/>
              <a:buNone/>
            </a:pPr>
            <a:r>
              <a:rPr lang="ru-RU" sz="1400">
                <a:latin typeface="Times New Roman" pitchFamily="18" charset="0"/>
              </a:rPr>
              <a:t>        </a:t>
            </a:r>
            <a:r>
              <a:rPr lang="ru-RU" sz="2000" b="1" i="1">
                <a:solidFill>
                  <a:srgbClr val="00FF00"/>
                </a:solidFill>
                <a:latin typeface="Times New Roman" pitchFamily="18" charset="0"/>
              </a:rPr>
              <a:t>Значение мышечной релаксации</a:t>
            </a:r>
            <a:br>
              <a:rPr lang="ru-RU" sz="2000" b="1" i="1">
                <a:solidFill>
                  <a:srgbClr val="00FF00"/>
                </a:solidFill>
                <a:latin typeface="Times New Roman" pitchFamily="18" charset="0"/>
              </a:rPr>
            </a:br>
            <a:r>
              <a:rPr lang="ru-RU" sz="2000" b="1" i="1">
                <a:solidFill>
                  <a:srgbClr val="00FF00"/>
                </a:solidFill>
                <a:latin typeface="Times New Roman" pitchFamily="18" charset="0"/>
              </a:rPr>
              <a:t>Расслабление (релаксация) мышц – это уменьшение напряжения мышечных волокон, составляющих мышцу. Каждой мышце, соединённой суставом, противостоит другая, прикреплённая к этому же суставу, но с другой его стороны и обеспечивающая движение некоторой части тела в другую сторону.</a:t>
            </a:r>
            <a:br>
              <a:rPr lang="ru-RU" sz="2000" b="1" i="1">
                <a:solidFill>
                  <a:srgbClr val="00FF00"/>
                </a:solidFill>
                <a:latin typeface="Times New Roman" pitchFamily="18" charset="0"/>
              </a:rPr>
            </a:br>
            <a:r>
              <a:rPr lang="ru-RU" sz="2000" b="1" i="1">
                <a:solidFill>
                  <a:srgbClr val="00FF00"/>
                </a:solidFill>
                <a:latin typeface="Times New Roman" pitchFamily="18" charset="0"/>
              </a:rPr>
              <a:t>Такие противоположно расположенные мышцы называются антагонистами. Почти каждая крупная мышца имеет своего антагониста.</a:t>
            </a:r>
            <a:br>
              <a:rPr lang="ru-RU" sz="2000" b="1" i="1">
                <a:solidFill>
                  <a:srgbClr val="00FF00"/>
                </a:solidFill>
                <a:latin typeface="Times New Roman" pitchFamily="18" charset="0"/>
              </a:rPr>
            </a:br>
            <a:r>
              <a:rPr lang="ru-RU" sz="2000" b="1" i="1">
                <a:solidFill>
                  <a:srgbClr val="00FF00"/>
                </a:solidFill>
                <a:latin typeface="Times New Roman" pitchFamily="18" charset="0"/>
              </a:rPr>
              <a:t>Способность к самопроизвольному снижению избыточного напряжения во время мышечной деятельности или к релаксации мышц-антагонистов имеет большое значение в быту, труде, спорте, поскольку благодаря ей снимается или уменьшается физическое и психическое напряжение.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strVal val="#ppt_w+.3"/>
                                          </p:val>
                                        </p:tav>
                                        <p:tav tm="100000">
                                          <p:val>
                                            <p:strVal val="#ppt_w"/>
                                          </p:val>
                                        </p:tav>
                                      </p:tavLst>
                                    </p:anim>
                                    <p:anim calcmode="lin" valueType="num">
                                      <p:cBhvr>
                                        <p:cTn id="8" dur="1000" fill="hold"/>
                                        <p:tgtEl>
                                          <p:spTgt spid="51202"/>
                                        </p:tgtEl>
                                        <p:attrNameLst>
                                          <p:attrName>ppt_h</p:attrName>
                                        </p:attrNameLst>
                                      </p:cBhvr>
                                      <p:tavLst>
                                        <p:tav tm="0">
                                          <p:val>
                                            <p:strVal val="#ppt_h"/>
                                          </p:val>
                                        </p:tav>
                                        <p:tav tm="100000">
                                          <p:val>
                                            <p:strVal val="#ppt_h"/>
                                          </p:val>
                                        </p:tav>
                                      </p:tavLst>
                                    </p:anim>
                                    <p:animEffect transition="in" filter="fade">
                                      <p:cBhvr>
                                        <p:cTn id="9" dur="1000"/>
                                        <p:tgtEl>
                                          <p:spTgt spid="51202"/>
                                        </p:tgtEl>
                                      </p:cBhvr>
                                    </p:animEffect>
                                  </p:childTnLst>
                                </p:cTn>
                              </p:par>
                            </p:childTnLst>
                          </p:cTn>
                        </p:par>
                        <p:par>
                          <p:cTn id="10" fill="hold" nodeType="afterGroup">
                            <p:stCondLst>
                              <p:cond delay="1000"/>
                            </p:stCondLst>
                            <p:childTnLst>
                              <p:par>
                                <p:cTn id="11" presetID="20" presetClass="entr" presetSubtype="0" fill="hold" nodeType="after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wedge">
                                      <p:cBhvr>
                                        <p:cTn id="13" dur="20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ru-RU"/>
          </a:p>
        </p:txBody>
      </p:sp>
      <p:sp>
        <p:nvSpPr>
          <p:cNvPr id="69635" name="Rectangle 3"/>
          <p:cNvSpPr>
            <a:spLocks noGrp="1" noChangeArrowheads="1"/>
          </p:cNvSpPr>
          <p:nvPr>
            <p:ph type="body" idx="1"/>
          </p:nvPr>
        </p:nvSpPr>
        <p:spPr>
          <a:xfrm>
            <a:off x="457200" y="260350"/>
            <a:ext cx="8507413" cy="5835650"/>
          </a:xfrm>
        </p:spPr>
        <p:txBody>
          <a:bodyPr/>
          <a:lstStyle/>
          <a:p>
            <a:pPr>
              <a:lnSpc>
                <a:spcPct val="80000"/>
              </a:lnSpc>
            </a:pPr>
            <a:r>
              <a:rPr lang="ru-RU" sz="2000">
                <a:solidFill>
                  <a:srgbClr val="D60093"/>
                </a:solidFill>
              </a:rPr>
              <a:t>В силовых упражнениях ненужное напряжение мышц-антагонистов уменьшает величину внешне проявляемой силы. В упражнениях, требующих выносливости, оно приводит к излишней трате сил и к более быстрому утомлению. Но особенно мешает излишняя напряжённость скоростным движениям: она сильно снижает максимальную скорость.</a:t>
            </a:r>
          </a:p>
          <a:p>
            <a:pPr>
              <a:lnSpc>
                <a:spcPct val="80000"/>
              </a:lnSpc>
            </a:pPr>
            <a:r>
              <a:rPr lang="ru-RU" sz="2000">
                <a:solidFill>
                  <a:srgbClr val="D60093"/>
                </a:solidFill>
              </a:rPr>
              <a:t>Например, если человек не умеет расслаблять мышцы, не нужные для выполнения данного упражнения, результат становится ниже. Излишнюю скованность могут вызвать могут вызвать различные психологические факторы, такие как присутствие зрителей, незнакомая обстановка, субъективно- личностные причины и т.д. Между тем постоянная специальная работа, направленная на воспитание расслабленных, свободных движений всегда приводит к положительному результату. Следует знать и о том, что психическая напряжённость всегда сопровождается мышечной, но мышечная напряжённость может возникнуть и без психической.</a:t>
            </a:r>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l="2879" t="24388" r="11473" b="7281"/>
          <a:stretch>
            <a:fillRect/>
          </a:stretch>
        </p:blipFill>
        <p:spPr bwMode="auto">
          <a:xfrm>
            <a:off x="7667625" y="4365625"/>
            <a:ext cx="12239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edge">
                                      <p:cBhvr>
                                        <p:cTn id="7" dur="2000"/>
                                        <p:tgtEl>
                                          <p:spTgt spid="69635">
                                            <p:txEl>
                                              <p:pRg st="0" end="0"/>
                                            </p:txEl>
                                          </p:spTgt>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wedge">
                                      <p:cBhvr>
                                        <p:cTn id="11" dur="2000"/>
                                        <p:tgtEl>
                                          <p:spTgt spid="69635">
                                            <p:txEl>
                                              <p:pRg st="1" end="1"/>
                                            </p:txEl>
                                          </p:spTgt>
                                        </p:tgtEl>
                                      </p:cBhvr>
                                    </p:animEffect>
                                  </p:childTnLst>
                                </p:cTn>
                              </p:par>
                            </p:childTnLst>
                          </p:cTn>
                        </p:par>
                        <p:par>
                          <p:cTn id="12" fill="hold" nodeType="afterGroup">
                            <p:stCondLst>
                              <p:cond delay="4000"/>
                            </p:stCondLst>
                            <p:childTnLst>
                              <p:par>
                                <p:cTn id="13" presetID="6" presetClass="emph" presetSubtype="0" fill="hold" nodeType="afterEffect">
                                  <p:stCondLst>
                                    <p:cond delay="0"/>
                                  </p:stCondLst>
                                  <p:childTnLst>
                                    <p:animScale>
                                      <p:cBhvr>
                                        <p:cTn id="14" dur="2000" fill="hold"/>
                                        <p:tgtEl>
                                          <p:spTgt spid="6963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ru-RU" sz="900"/>
          </a:p>
        </p:txBody>
      </p:sp>
      <p:pic>
        <p:nvPicPr>
          <p:cNvPr id="737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6875" y="0"/>
            <a:ext cx="10298113" cy="7100888"/>
          </a:xfrm>
        </p:spPr>
      </p:pic>
      <p:sp>
        <p:nvSpPr>
          <p:cNvPr id="73732" name="Rectangle 4"/>
          <p:cNvSpPr>
            <a:spLocks noChangeArrowheads="1"/>
          </p:cNvSpPr>
          <p:nvPr/>
        </p:nvSpPr>
        <p:spPr bwMode="auto">
          <a:xfrm>
            <a:off x="0" y="188913"/>
            <a:ext cx="456247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200" b="1">
                <a:solidFill>
                  <a:srgbClr val="FFCC00"/>
                </a:solidFill>
                <a:latin typeface="Tahoma" pitchFamily="34" charset="0"/>
              </a:rPr>
              <a:t>Исходное положение – лежа на полу, руки и ноги слегка расставлены в сторону, голова запрокинута, глаза закрыты.</a:t>
            </a:r>
          </a:p>
          <a:p>
            <a:endParaRPr lang="ru-RU" sz="1200" b="1">
              <a:solidFill>
                <a:srgbClr val="FFCC00"/>
              </a:solidFill>
              <a:latin typeface="Tahoma" pitchFamily="34" charset="0"/>
            </a:endParaRPr>
          </a:p>
          <a:p>
            <a:r>
              <a:rPr lang="ru-RU" sz="1200" b="1">
                <a:solidFill>
                  <a:srgbClr val="FFCC00"/>
                </a:solidFill>
                <a:latin typeface="Tahoma" pitchFamily="34" charset="0"/>
              </a:rPr>
              <a:t>Необходимо попеременно напрягать в течение 5 сек. мышцы тела по очереди сверху вниз, а затем максимально расслаблять их. </a:t>
            </a:r>
          </a:p>
          <a:p>
            <a:r>
              <a:rPr lang="ru-RU" sz="1200" b="1">
                <a:solidFill>
                  <a:srgbClr val="FFCC00"/>
                </a:solidFill>
                <a:latin typeface="Tahoma" pitchFamily="34" charset="0"/>
              </a:rPr>
              <a:t>Упражнение для мышц лица и головы.</a:t>
            </a:r>
          </a:p>
          <a:p>
            <a:endParaRPr lang="ru-RU" sz="1200" b="1">
              <a:solidFill>
                <a:srgbClr val="FFCC00"/>
              </a:solidFill>
              <a:latin typeface="Tahoma" pitchFamily="34" charset="0"/>
            </a:endParaRPr>
          </a:p>
          <a:p>
            <a:r>
              <a:rPr lang="ru-RU" sz="1200" b="1">
                <a:solidFill>
                  <a:srgbClr val="FFCC00"/>
                </a:solidFill>
                <a:latin typeface="Tahoma" pitchFamily="34" charset="0"/>
              </a:rPr>
              <a:t>Напрягите мышцы лба, попробуйте также напрячь мышцы верхней части головы, скрывающиеся под волосяным покровом. Резко сбросьте напряжение и расслабьтесь. Пытайтесь усилить приятные ощущения от расслабления с помощью воображения.</a:t>
            </a:r>
          </a:p>
          <a:p>
            <a:endParaRPr lang="ru-RU" sz="1200" b="1">
              <a:solidFill>
                <a:srgbClr val="FFCC00"/>
              </a:solidFill>
              <a:latin typeface="Tahoma" pitchFamily="34" charset="0"/>
            </a:endParaRPr>
          </a:p>
          <a:p>
            <a:r>
              <a:rPr lang="ru-RU" sz="1200" b="1">
                <a:solidFill>
                  <a:srgbClr val="FFCC00"/>
                </a:solidFill>
                <a:latin typeface="Tahoma" pitchFamily="34" charset="0"/>
              </a:rPr>
              <a:t>Крепко зажмурьте глаза, наморщите нос. Удержите напряжение в течение 5 сек. Расслабьтесь. Думайте о новых ощущениях, запоминайте их.</a:t>
            </a:r>
          </a:p>
          <a:p>
            <a:endParaRPr lang="ru-RU" sz="1200" b="1">
              <a:solidFill>
                <a:srgbClr val="FFCC00"/>
              </a:solidFill>
              <a:latin typeface="Tahoma" pitchFamily="34" charset="0"/>
            </a:endParaRPr>
          </a:p>
          <a:p>
            <a:r>
              <a:rPr lang="ru-RU" sz="1200" b="1">
                <a:solidFill>
                  <a:srgbClr val="FFCC00"/>
                </a:solidFill>
                <a:latin typeface="Tahoma" pitchFamily="34" charset="0"/>
              </a:rPr>
              <a:t>С напряжением сомкните губы, затем абсолютно расслабьте нижнюю половину лица. Важное замечание: расслабленный рот – это всегда полуоткрытые губы и разомкнутые зубы.</a:t>
            </a:r>
          </a:p>
          <a:p>
            <a:endParaRPr lang="ru-RU" sz="1200" b="1">
              <a:solidFill>
                <a:srgbClr val="FFCC00"/>
              </a:solidFill>
              <a:latin typeface="Tahoma" pitchFamily="34" charset="0"/>
            </a:endParaRPr>
          </a:p>
          <a:p>
            <a:r>
              <a:rPr lang="ru-RU" sz="1200" b="1">
                <a:solidFill>
                  <a:srgbClr val="FFCC00"/>
                </a:solidFill>
                <a:latin typeface="Tahoma" pitchFamily="34" charset="0"/>
              </a:rPr>
              <a:t>Выполняя данную группу упражнений, не бойтесь усилить морщины на лице. Напротив, данные упражнения только укрепят мускулатуру лица и сделают его моложе. Кстати говоря, именно непрерывное, даже не замечаемое человеком постоянное напряжение круговых мышц глаз, рта способствует преждевременному образованию морщин вокруг них. Так что умение расслаблять мышцы лица – важнейшее средство профилактики морщин.</a:t>
            </a:r>
          </a:p>
        </p:txBody>
      </p:sp>
      <p:sp>
        <p:nvSpPr>
          <p:cNvPr id="73733" name="Rectangle 5"/>
          <p:cNvSpPr>
            <a:spLocks noChangeArrowheads="1"/>
          </p:cNvSpPr>
          <p:nvPr/>
        </p:nvSpPr>
        <p:spPr bwMode="auto">
          <a:xfrm>
            <a:off x="4643438" y="0"/>
            <a:ext cx="4500562" cy="525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a:p>
            <a:r>
              <a:rPr lang="ru-RU" sz="1400" b="1">
                <a:solidFill>
                  <a:srgbClr val="99FF33"/>
                </a:solidFill>
                <a:latin typeface="Tahoma" pitchFamily="34" charset="0"/>
              </a:rPr>
              <a:t>Работа с мышцами рук.</a:t>
            </a:r>
          </a:p>
          <a:p>
            <a:r>
              <a:rPr lang="ru-RU" sz="1400" b="1">
                <a:solidFill>
                  <a:srgbClr val="99FF33"/>
                </a:solidFill>
                <a:latin typeface="Tahoma" pitchFamily="34" charset="0"/>
              </a:rPr>
              <a:t>Сожмите кисти в кулак, напрягите предплечья и плечи. В течение нескольких секунд фиксируйте напряженное состояние, а затем плавно расслабляйте мышцы, до состояния «тряпки». Повторите 3 раза.</a:t>
            </a:r>
          </a:p>
          <a:p>
            <a:r>
              <a:rPr lang="ru-RU" sz="1400" b="1">
                <a:solidFill>
                  <a:srgbClr val="99FF33"/>
                </a:solidFill>
                <a:latin typeface="Tahoma" pitchFamily="34" charset="0"/>
              </a:rPr>
              <a:t>Напряжение мышц шеи и плеч.</a:t>
            </a:r>
          </a:p>
          <a:p>
            <a:endParaRPr lang="ru-RU" sz="1400" b="1">
              <a:solidFill>
                <a:srgbClr val="99FF33"/>
              </a:solidFill>
              <a:latin typeface="Tahoma" pitchFamily="34" charset="0"/>
            </a:endParaRPr>
          </a:p>
          <a:p>
            <a:r>
              <a:rPr lang="ru-RU" sz="1400" b="1">
                <a:solidFill>
                  <a:srgbClr val="99FF33"/>
                </a:solidFill>
                <a:latin typeface="Tahoma" pitchFamily="34" charset="0"/>
              </a:rPr>
              <a:t>Самая «любимая» стрессом зона. Поднимите плечи вверх, стараясь максимально напрячь при этом мышцы спины, шеи. Расслабьтесь. Почувствуйте, как наслаждается ваше тело, получившее освобождение. Повторите 3 раза.</a:t>
            </a:r>
          </a:p>
          <a:p>
            <a:r>
              <a:rPr lang="ru-RU" sz="1400" b="1">
                <a:solidFill>
                  <a:srgbClr val="99FF33"/>
                </a:solidFill>
                <a:latin typeface="Tahoma" pitchFamily="34" charset="0"/>
              </a:rPr>
              <a:t>Работа с мышцами грудной клетки.</a:t>
            </a:r>
          </a:p>
          <a:p>
            <a:endParaRPr lang="ru-RU" sz="1400" b="1">
              <a:solidFill>
                <a:srgbClr val="99FF33"/>
              </a:solidFill>
              <a:latin typeface="Tahoma" pitchFamily="34" charset="0"/>
            </a:endParaRPr>
          </a:p>
          <a:p>
            <a:r>
              <a:rPr lang="ru-RU" sz="1400" b="1">
                <a:solidFill>
                  <a:srgbClr val="99FF33"/>
                </a:solidFill>
                <a:latin typeface="Tahoma" pitchFamily="34" charset="0"/>
              </a:rPr>
              <a:t>Сделайте глубокий выдох и задержите дыхание. Напрягите мышцы груди. Сделав вдох, расслабьте грудную клетку. Попробуйте напрячь ту же группу мышц на вдохе. Не забывайте фиксировать состояние последующего расслабления и наслаждаться им.</a:t>
            </a:r>
          </a:p>
        </p:txBody>
      </p:sp>
      <p:pic>
        <p:nvPicPr>
          <p:cNvPr id="737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229225"/>
            <a:ext cx="3240088"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barn(inHorizontal)">
                                      <p:cBhvr>
                                        <p:cTn id="7" dur="500"/>
                                        <p:tgtEl>
                                          <p:spTgt spid="73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slide(fromBottom)">
                                      <p:cBhvr>
                                        <p:cTn id="12" dur="500"/>
                                        <p:tgtEl>
                                          <p:spTgt spid="73732"/>
                                        </p:tgtEl>
                                      </p:cBhvr>
                                    </p:animEffect>
                                  </p:childTnLst>
                                </p:cTn>
                              </p:par>
                            </p:childTnLst>
                          </p:cTn>
                        </p:par>
                        <p:par>
                          <p:cTn id="13" fill="hold" nodeType="afterGroup">
                            <p:stCondLst>
                              <p:cond delay="500"/>
                            </p:stCondLst>
                            <p:childTnLst>
                              <p:par>
                                <p:cTn id="14" presetID="18" presetClass="entr" presetSubtype="12" fill="hold" nodeType="afterEffect">
                                  <p:stCondLst>
                                    <p:cond delay="0"/>
                                  </p:stCondLst>
                                  <p:childTnLst>
                                    <p:set>
                                      <p:cBhvr>
                                        <p:cTn id="15" dur="1" fill="hold">
                                          <p:stCondLst>
                                            <p:cond delay="0"/>
                                          </p:stCondLst>
                                        </p:cTn>
                                        <p:tgtEl>
                                          <p:spTgt spid="73734"/>
                                        </p:tgtEl>
                                        <p:attrNameLst>
                                          <p:attrName>style.visibility</p:attrName>
                                        </p:attrNameLst>
                                      </p:cBhvr>
                                      <p:to>
                                        <p:strVal val="visible"/>
                                      </p:to>
                                    </p:set>
                                    <p:animEffect transition="in" filter="strips(downLeft)">
                                      <p:cBhvr>
                                        <p:cTn id="16"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135188"/>
            <a:ext cx="8229600" cy="1143000"/>
          </a:xfrm>
        </p:spPr>
        <p:txBody>
          <a:bodyPr/>
          <a:lstStyle/>
          <a:p>
            <a:endParaRPr lang="ru-RU" sz="1400">
              <a:solidFill>
                <a:srgbClr val="FF99CC"/>
              </a:solidFill>
              <a:latin typeface="Times New Roman" pitchFamily="18" charset="0"/>
            </a:endParaRPr>
          </a:p>
        </p:txBody>
      </p:sp>
      <p:pic>
        <p:nvPicPr>
          <p:cNvPr id="747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531813"/>
            <a:ext cx="9467850" cy="7389813"/>
          </a:xfrm>
        </p:spPr>
      </p:pic>
      <p:sp>
        <p:nvSpPr>
          <p:cNvPr id="74756" name="Rectangle 4"/>
          <p:cNvSpPr>
            <a:spLocks noChangeArrowheads="1"/>
          </p:cNvSpPr>
          <p:nvPr/>
        </p:nvSpPr>
        <p:spPr bwMode="auto">
          <a:xfrm>
            <a:off x="250825" y="260350"/>
            <a:ext cx="4967288"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i="1">
                <a:solidFill>
                  <a:srgbClr val="FF0066"/>
                </a:solidFill>
                <a:latin typeface="Times New Roman" pitchFamily="18" charset="0"/>
              </a:rPr>
              <a:t>Упражнение для мышц живота.</a:t>
            </a:r>
          </a:p>
          <a:p>
            <a:endParaRPr lang="ru-RU" b="1" i="1">
              <a:solidFill>
                <a:srgbClr val="FF0066"/>
              </a:solidFill>
              <a:latin typeface="Times New Roman" pitchFamily="18" charset="0"/>
            </a:endParaRPr>
          </a:p>
          <a:p>
            <a:r>
              <a:rPr lang="ru-RU" b="1" i="1">
                <a:solidFill>
                  <a:srgbClr val="FF0066"/>
                </a:solidFill>
                <a:latin typeface="Times New Roman" pitchFamily="18" charset="0"/>
              </a:rPr>
              <a:t>Задержите дыхание на вдохе. Напрягите пресс. Удлините выдох, отпуская с воздухом даже мысленно всякую скованность и напряжение. Повторите упражнение.</a:t>
            </a:r>
          </a:p>
          <a:p>
            <a:r>
              <a:rPr lang="ru-RU" b="1" i="1">
                <a:solidFill>
                  <a:srgbClr val="FF0066"/>
                </a:solidFill>
                <a:latin typeface="Times New Roman" pitchFamily="18" charset="0"/>
              </a:rPr>
              <a:t>Напряжение ягодичных мышц.</a:t>
            </a:r>
          </a:p>
          <a:p>
            <a:endParaRPr lang="ru-RU" b="1" i="1">
              <a:solidFill>
                <a:srgbClr val="FF0066"/>
              </a:solidFill>
              <a:latin typeface="Times New Roman" pitchFamily="18" charset="0"/>
            </a:endParaRPr>
          </a:p>
          <a:p>
            <a:r>
              <a:rPr lang="ru-RU" b="1" i="1">
                <a:solidFill>
                  <a:srgbClr val="FF0066"/>
                </a:solidFill>
                <a:latin typeface="Times New Roman" pitchFamily="18" charset="0"/>
              </a:rPr>
              <a:t>Сжимайте ягодицы, старайтесь почувствовать, как каменеют мышцы. Затем расслабьте их. Повторите 3 раза.</a:t>
            </a:r>
          </a:p>
          <a:p>
            <a:r>
              <a:rPr lang="ru-RU" b="1" i="1">
                <a:solidFill>
                  <a:srgbClr val="FF0066"/>
                </a:solidFill>
                <a:latin typeface="Times New Roman" pitchFamily="18" charset="0"/>
              </a:rPr>
              <a:t>Упражнения для мышц ног.</a:t>
            </a:r>
          </a:p>
          <a:p>
            <a:endParaRPr lang="ru-RU" b="1" i="1">
              <a:solidFill>
                <a:srgbClr val="FF0066"/>
              </a:solidFill>
              <a:latin typeface="Times New Roman" pitchFamily="18" charset="0"/>
            </a:endParaRPr>
          </a:p>
          <a:p>
            <a:r>
              <a:rPr lang="ru-RU" b="1" i="1">
                <a:solidFill>
                  <a:srgbClr val="FF0066"/>
                </a:solidFill>
                <a:latin typeface="Times New Roman" pitchFamily="18" charset="0"/>
              </a:rPr>
              <a:t>Напрягите сразу все мышцы ног – от пяток до бедер. В течение нескольких секунд фиксируйте напряженное состояние, а затем расслабьте мышцы. Повторите 3 раза.</a:t>
            </a:r>
          </a:p>
          <a:p>
            <a:endParaRPr lang="ru-RU" b="1" i="1">
              <a:solidFill>
                <a:srgbClr val="FF0066"/>
              </a:solidFill>
              <a:latin typeface="Times New Roman" pitchFamily="18" charset="0"/>
            </a:endParaRPr>
          </a:p>
        </p:txBody>
      </p:sp>
      <p:sp>
        <p:nvSpPr>
          <p:cNvPr id="74757" name="Rectangle 5"/>
          <p:cNvSpPr>
            <a:spLocks noChangeArrowheads="1"/>
          </p:cNvSpPr>
          <p:nvPr/>
        </p:nvSpPr>
        <p:spPr bwMode="auto">
          <a:xfrm>
            <a:off x="5219700" y="0"/>
            <a:ext cx="363537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600" b="1" i="1">
                <a:solidFill>
                  <a:srgbClr val="0000FF"/>
                </a:solidFill>
                <a:latin typeface="Times New Roman" pitchFamily="18" charset="0"/>
              </a:rPr>
              <a:t>Завершая упражнения, сделайте глубокий вдох, задержите дыхание и на мгновение напрягите мышцы всего тела; при выдохе абсолютно расслабьтесь. Полежите как можно дольше в расслабленном состоянии, насладитесь в полной мере чувством приятной легкости, которая наполнит ваше тело. Сфокусируйтесь на рождающемся чувстве абсолютного спокойствия. Думайте о себе с любовью, культивируйте в себе доверие, любовь и принятие себя и жизни.</a:t>
            </a:r>
          </a:p>
        </p:txBody>
      </p:sp>
      <p:pic>
        <p:nvPicPr>
          <p:cNvPr id="74758" name="Picture 6"/>
          <p:cNvPicPr>
            <a:picLocks noChangeAspect="1" noChangeArrowheads="1"/>
          </p:cNvPicPr>
          <p:nvPr/>
        </p:nvPicPr>
        <p:blipFill>
          <a:blip r:embed="rId3">
            <a:extLst>
              <a:ext uri="{28A0092B-C50C-407E-A947-70E740481C1C}">
                <a14:useLocalDpi xmlns:a14="http://schemas.microsoft.com/office/drawing/2010/main" val="0"/>
              </a:ext>
            </a:extLst>
          </a:blip>
          <a:srcRect t="48665" r="2145" b="15036"/>
          <a:stretch>
            <a:fillRect/>
          </a:stretch>
        </p:blipFill>
        <p:spPr bwMode="auto">
          <a:xfrm>
            <a:off x="5364163" y="4508500"/>
            <a:ext cx="3457575"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9" name="Picture 7" descr="krasivaja-pohodka-i-osanka-930"/>
          <p:cNvPicPr>
            <a:picLocks noChangeAspect="1" noChangeArrowheads="1"/>
          </p:cNvPicPr>
          <p:nvPr/>
        </p:nvPicPr>
        <p:blipFill>
          <a:blip r:embed="rId4">
            <a:extLst>
              <a:ext uri="{28A0092B-C50C-407E-A947-70E740481C1C}">
                <a14:useLocalDpi xmlns:a14="http://schemas.microsoft.com/office/drawing/2010/main" val="0"/>
              </a:ext>
            </a:extLst>
          </a:blip>
          <a:srcRect l="23846" t="7878" r="31291"/>
          <a:stretch>
            <a:fillRect/>
          </a:stretch>
        </p:blipFill>
        <p:spPr bwMode="auto">
          <a:xfrm>
            <a:off x="8062913" y="3068638"/>
            <a:ext cx="1081087" cy="337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2000" fill="hold"/>
                                        <p:tgtEl>
                                          <p:spTgt spid="74756"/>
                                        </p:tgtEl>
                                        <p:attrNameLst>
                                          <p:attrName>ppt_w</p:attrName>
                                        </p:attrNameLst>
                                      </p:cBhvr>
                                      <p:tavLst>
                                        <p:tav tm="0">
                                          <p:val>
                                            <p:strVal val="#ppt_w+.3"/>
                                          </p:val>
                                        </p:tav>
                                        <p:tav tm="100000">
                                          <p:val>
                                            <p:strVal val="#ppt_w"/>
                                          </p:val>
                                        </p:tav>
                                      </p:tavLst>
                                    </p:anim>
                                    <p:anim calcmode="lin" valueType="num">
                                      <p:cBhvr>
                                        <p:cTn id="8" dur="2000" fill="hold"/>
                                        <p:tgtEl>
                                          <p:spTgt spid="74756"/>
                                        </p:tgtEl>
                                        <p:attrNameLst>
                                          <p:attrName>ppt_h</p:attrName>
                                        </p:attrNameLst>
                                      </p:cBhvr>
                                      <p:tavLst>
                                        <p:tav tm="0">
                                          <p:val>
                                            <p:strVal val="#ppt_h"/>
                                          </p:val>
                                        </p:tav>
                                        <p:tav tm="100000">
                                          <p:val>
                                            <p:strVal val="#ppt_h"/>
                                          </p:val>
                                        </p:tav>
                                      </p:tavLst>
                                    </p:anim>
                                    <p:animEffect transition="in" filter="fade">
                                      <p:cBhvr>
                                        <p:cTn id="9" dur="2000"/>
                                        <p:tgtEl>
                                          <p:spTgt spid="74756"/>
                                        </p:tgtEl>
                                      </p:cBhvr>
                                    </p:animEffect>
                                  </p:childTnLst>
                                </p:cTn>
                              </p:par>
                            </p:childTnLst>
                          </p:cTn>
                        </p:par>
                        <p:par>
                          <p:cTn id="10" fill="hold" nodeType="afterGroup">
                            <p:stCondLst>
                              <p:cond delay="2000"/>
                            </p:stCondLst>
                            <p:childTnLst>
                              <p:par>
                                <p:cTn id="11" presetID="16" presetClass="entr" presetSubtype="26" fill="hold" nodeType="afterEffect">
                                  <p:stCondLst>
                                    <p:cond delay="0"/>
                                  </p:stCondLst>
                                  <p:childTnLst>
                                    <p:set>
                                      <p:cBhvr>
                                        <p:cTn id="12" dur="1" fill="hold">
                                          <p:stCondLst>
                                            <p:cond delay="0"/>
                                          </p:stCondLst>
                                        </p:cTn>
                                        <p:tgtEl>
                                          <p:spTgt spid="74758"/>
                                        </p:tgtEl>
                                        <p:attrNameLst>
                                          <p:attrName>style.visibility</p:attrName>
                                        </p:attrNameLst>
                                      </p:cBhvr>
                                      <p:to>
                                        <p:strVal val="visible"/>
                                      </p:to>
                                    </p:set>
                                    <p:animEffect transition="in" filter="barn(inHorizontal)">
                                      <p:cBhvr>
                                        <p:cTn id="13" dur="500"/>
                                        <p:tgtEl>
                                          <p:spTgt spid="74758"/>
                                        </p:tgtEl>
                                      </p:cBhvr>
                                    </p:animEffect>
                                  </p:childTnLst>
                                </p:cTn>
                              </p:par>
                            </p:childTnLst>
                          </p:cTn>
                        </p:par>
                        <p:par>
                          <p:cTn id="14" fill="hold" nodeType="afterGroup">
                            <p:stCondLst>
                              <p:cond delay="2500"/>
                            </p:stCondLst>
                            <p:childTnLst>
                              <p:par>
                                <p:cTn id="15" presetID="21" presetClass="entr" presetSubtype="4" fill="hold" nodeType="afterEffect">
                                  <p:stCondLst>
                                    <p:cond delay="0"/>
                                  </p:stCondLst>
                                  <p:childTnLst>
                                    <p:set>
                                      <p:cBhvr>
                                        <p:cTn id="16" dur="1" fill="hold">
                                          <p:stCondLst>
                                            <p:cond delay="0"/>
                                          </p:stCondLst>
                                        </p:cTn>
                                        <p:tgtEl>
                                          <p:spTgt spid="74759"/>
                                        </p:tgtEl>
                                        <p:attrNameLst>
                                          <p:attrName>style.visibility</p:attrName>
                                        </p:attrNameLst>
                                      </p:cBhvr>
                                      <p:to>
                                        <p:strVal val="visible"/>
                                      </p:to>
                                    </p:set>
                                    <p:animEffect transition="in" filter="wheel(4)">
                                      <p:cBhvr>
                                        <p:cTn id="17" dur="20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ru-RU"/>
          </a:p>
        </p:txBody>
      </p:sp>
      <p:pic>
        <p:nvPicPr>
          <p:cNvPr id="993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467850" cy="7029450"/>
          </a:xfrm>
        </p:spPr>
      </p:pic>
      <p:sp>
        <p:nvSpPr>
          <p:cNvPr id="99332" name="Rectangle 4"/>
          <p:cNvSpPr>
            <a:spLocks noChangeArrowheads="1"/>
          </p:cNvSpPr>
          <p:nvPr/>
        </p:nvSpPr>
        <p:spPr bwMode="auto">
          <a:xfrm>
            <a:off x="165100" y="-534988"/>
            <a:ext cx="8815388" cy="613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ru-RU" b="1" i="1">
              <a:solidFill>
                <a:srgbClr val="00FF00"/>
              </a:solidFill>
              <a:latin typeface="Times New Roman" pitchFamily="18" charset="0"/>
            </a:endParaRPr>
          </a:p>
          <a:p>
            <a:pPr algn="ctr"/>
            <a:endParaRPr lang="ru-RU" b="1" i="1">
              <a:solidFill>
                <a:srgbClr val="00FF00"/>
              </a:solidFill>
              <a:latin typeface="Times New Roman" pitchFamily="18" charset="0"/>
            </a:endParaRPr>
          </a:p>
          <a:p>
            <a:pPr algn="ctr"/>
            <a:r>
              <a:rPr lang="ru-RU" b="1" i="1">
                <a:solidFill>
                  <a:srgbClr val="00FF00"/>
                </a:solidFill>
                <a:latin typeface="Times New Roman" pitchFamily="18" charset="0"/>
              </a:rPr>
              <a:t>Релаксация мышц рук</a:t>
            </a:r>
          </a:p>
          <a:p>
            <a:pPr algn="ctr"/>
            <a:r>
              <a:rPr lang="ru-RU" b="1" i="1">
                <a:solidFill>
                  <a:srgbClr val="00FF00"/>
                </a:solidFill>
                <a:latin typeface="Times New Roman" pitchFamily="18" charset="0"/>
              </a:rPr>
              <a:t>Упражнение 1.</a:t>
            </a:r>
          </a:p>
          <a:p>
            <a:pPr algn="ctr"/>
            <a:r>
              <a:rPr lang="ru-RU" b="1" i="1">
                <a:solidFill>
                  <a:srgbClr val="FF0066"/>
                </a:solidFill>
                <a:latin typeface="Times New Roman" pitchFamily="18" charset="0"/>
              </a:rPr>
              <a:t>Примерно пять минут спокойно лежите в исходной позиции. Затем согните левую</a:t>
            </a:r>
          </a:p>
          <a:p>
            <a:pPr algn="ctr"/>
            <a:r>
              <a:rPr lang="ru-RU" b="1" i="1">
                <a:solidFill>
                  <a:srgbClr val="FF0066"/>
                </a:solidFill>
                <a:latin typeface="Times New Roman" pitchFamily="18" charset="0"/>
              </a:rPr>
              <a:t>руку в запястье так, чтобы ладонь встала вертикально, удерживайте ее в</a:t>
            </a:r>
          </a:p>
          <a:p>
            <a:pPr algn="ctr"/>
            <a:r>
              <a:rPr lang="ru-RU" b="1" i="1">
                <a:solidFill>
                  <a:srgbClr val="FF0066"/>
                </a:solidFill>
                <a:latin typeface="Times New Roman" pitchFamily="18" charset="0"/>
              </a:rPr>
              <a:t>таком положении несколько минут; предплечье остается неподвижным. Следите</a:t>
            </a:r>
          </a:p>
          <a:p>
            <a:pPr algn="ctr"/>
            <a:r>
              <a:rPr lang="ru-RU" b="1" i="1">
                <a:solidFill>
                  <a:srgbClr val="FF0066"/>
                </a:solidFill>
                <a:latin typeface="Times New Roman" pitchFamily="18" charset="0"/>
              </a:rPr>
              <a:t>за ощущением напряженности в мышцах предплечья. Расслабьте руку, позволив</a:t>
            </a:r>
          </a:p>
          <a:p>
            <a:pPr algn="ctr"/>
            <a:r>
              <a:rPr lang="ru-RU" b="1" i="1">
                <a:solidFill>
                  <a:srgbClr val="FF0066"/>
                </a:solidFill>
                <a:latin typeface="Times New Roman" pitchFamily="18" charset="0"/>
              </a:rPr>
              <a:t>кисти под собственной тяжестью опуститься на покрывало. Теперь ваша рука не</a:t>
            </a:r>
          </a:p>
          <a:p>
            <a:pPr algn="ctr"/>
            <a:r>
              <a:rPr lang="ru-RU" b="1" i="1">
                <a:solidFill>
                  <a:srgbClr val="FF0066"/>
                </a:solidFill>
                <a:latin typeface="Times New Roman" pitchFamily="18" charset="0"/>
              </a:rPr>
              <a:t>может не быть расслабленной - после подобного напряжения мышц</a:t>
            </a:r>
          </a:p>
          <a:p>
            <a:pPr algn="ctr"/>
            <a:r>
              <a:rPr lang="ru-RU" b="1" i="1">
                <a:solidFill>
                  <a:srgbClr val="FF0066"/>
                </a:solidFill>
                <a:latin typeface="Times New Roman" pitchFamily="18" charset="0"/>
              </a:rPr>
              <a:t>расслабленность является физиологической потребностью. В течение нескольких</a:t>
            </a:r>
          </a:p>
          <a:p>
            <a:pPr algn="ctr"/>
            <a:r>
              <a:rPr lang="ru-RU" b="1" i="1">
                <a:solidFill>
                  <a:srgbClr val="FF0066"/>
                </a:solidFill>
                <a:latin typeface="Times New Roman" pitchFamily="18" charset="0"/>
              </a:rPr>
              <a:t>минут следите за ощущением расслабленности в кисти и предплечье. Повторите</a:t>
            </a:r>
          </a:p>
          <a:p>
            <a:pPr algn="ctr"/>
            <a:r>
              <a:rPr lang="ru-RU" b="1" i="1">
                <a:solidFill>
                  <a:srgbClr val="FF0066"/>
                </a:solidFill>
                <a:latin typeface="Times New Roman" pitchFamily="18" charset="0"/>
              </a:rPr>
              <a:t>данное упражнение еще раз. Затем проведите полчаса в состоянии покоя. Самое</a:t>
            </a:r>
          </a:p>
          <a:p>
            <a:pPr algn="ctr"/>
            <a:r>
              <a:rPr lang="ru-RU" b="1" i="1">
                <a:solidFill>
                  <a:srgbClr val="FF0066"/>
                </a:solidFill>
                <a:latin typeface="Times New Roman" pitchFamily="18" charset="0"/>
              </a:rPr>
              <a:t>главное - научиться распознавать ощущения напряженности и расслабленности.</a:t>
            </a:r>
          </a:p>
          <a:p>
            <a:pPr algn="ctr"/>
            <a:r>
              <a:rPr lang="ru-RU" b="1" i="1">
                <a:solidFill>
                  <a:srgbClr val="00FF00"/>
                </a:solidFill>
                <a:latin typeface="Times New Roman" pitchFamily="18" charset="0"/>
              </a:rPr>
              <a:t>Упражнение 2.</a:t>
            </a:r>
          </a:p>
          <a:p>
            <a:pPr algn="ctr"/>
            <a:r>
              <a:rPr lang="ru-RU" b="1" i="1">
                <a:solidFill>
                  <a:srgbClr val="FF0066"/>
                </a:solidFill>
                <a:latin typeface="Times New Roman" pitchFamily="18" charset="0"/>
              </a:rPr>
              <a:t>На следующий день повторите предыдущее упражнение. После второй релаксации</a:t>
            </a:r>
          </a:p>
          <a:p>
            <a:pPr algn="ctr"/>
            <a:r>
              <a:rPr lang="ru-RU" b="1" i="1">
                <a:solidFill>
                  <a:srgbClr val="FF0066"/>
                </a:solidFill>
                <a:latin typeface="Times New Roman" pitchFamily="18" charset="0"/>
              </a:rPr>
              <a:t>руки согните ее в запястье в направлении от себя (то есть иначе, нежели</a:t>
            </a:r>
          </a:p>
          <a:p>
            <a:pPr algn="ctr"/>
            <a:r>
              <a:rPr lang="ru-RU" b="1" i="1">
                <a:solidFill>
                  <a:srgbClr val="FF0066"/>
                </a:solidFill>
                <a:latin typeface="Times New Roman" pitchFamily="18" charset="0"/>
              </a:rPr>
              <a:t>прежде), пальцами вниз.</a:t>
            </a:r>
          </a:p>
          <a:p>
            <a:pPr algn="ctr"/>
            <a:r>
              <a:rPr lang="ru-RU" b="1" i="1">
                <a:solidFill>
                  <a:srgbClr val="FFCC66"/>
                </a:solidFill>
                <a:latin typeface="Times New Roman" pitchFamily="18" charset="0"/>
              </a:rPr>
              <a:t>Упражнение 3.</a:t>
            </a:r>
          </a:p>
          <a:p>
            <a:pPr algn="ctr"/>
            <a:r>
              <a:rPr lang="ru-RU" b="1" i="1">
                <a:solidFill>
                  <a:srgbClr val="FFCC66"/>
                </a:solidFill>
                <a:latin typeface="Times New Roman" pitchFamily="18" charset="0"/>
              </a:rPr>
              <a:t>Сегодня вы отдыхаете. Занимайтесь только расслаблением, при этом следите за</a:t>
            </a:r>
          </a:p>
          <a:p>
            <a:pPr algn="ctr"/>
            <a:r>
              <a:rPr lang="ru-RU" b="1" i="1">
                <a:solidFill>
                  <a:srgbClr val="FFCC66"/>
                </a:solidFill>
                <a:latin typeface="Times New Roman" pitchFamily="18" charset="0"/>
              </a:rPr>
              <a:t>ощущениями в левой руке (она расслаблена или время от времени вы чувствуете</a:t>
            </a:r>
          </a:p>
          <a:p>
            <a:pPr algn="ctr"/>
            <a:r>
              <a:rPr lang="ru-RU" b="1" i="1">
                <a:solidFill>
                  <a:srgbClr val="FFCC66"/>
                </a:solidFill>
                <a:latin typeface="Times New Roman" pitchFamily="18" charset="0"/>
              </a:rPr>
              <a:t>в ней напряженность?).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99332">
                                            <p:txEl>
                                              <p:pRg st="2" end="2"/>
                                            </p:txEl>
                                          </p:spTgt>
                                        </p:tgtEl>
                                        <p:attrNameLst>
                                          <p:attrName>style.visibility</p:attrName>
                                        </p:attrNameLst>
                                      </p:cBhvr>
                                      <p:to>
                                        <p:strVal val="visible"/>
                                      </p:to>
                                    </p:set>
                                    <p:anim calcmode="lin" valueType="num">
                                      <p:cBhvr>
                                        <p:cTn id="7" dur="1000" fill="hold"/>
                                        <p:tgtEl>
                                          <p:spTgt spid="99332">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9332">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9332">
                                            <p:txEl>
                                              <p:pRg st="2" end="2"/>
                                            </p:txEl>
                                          </p:spTgt>
                                        </p:tgtEl>
                                        <p:attrNameLst>
                                          <p:attrName>ppt_y</p:attrName>
                                        </p:attrNameLst>
                                      </p:cBhvr>
                                      <p:tavLst>
                                        <p:tav tm="0">
                                          <p:val>
                                            <p:strVal val="#ppt_y"/>
                                          </p:val>
                                        </p:tav>
                                        <p:tav tm="100000">
                                          <p:val>
                                            <p:strVal val="#ppt_y"/>
                                          </p:val>
                                        </p:tav>
                                      </p:tavLst>
                                    </p:anim>
                                    <p:animEffect transition="in" filter="fade">
                                      <p:cBhvr>
                                        <p:cTn id="10" dur="1000"/>
                                        <p:tgtEl>
                                          <p:spTgt spid="99332">
                                            <p:txEl>
                                              <p:pRg st="2" end="2"/>
                                            </p:txEl>
                                          </p:spTgt>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99332">
                                            <p:txEl>
                                              <p:pRg st="3" end="3"/>
                                            </p:txEl>
                                          </p:spTgt>
                                        </p:tgtEl>
                                        <p:attrNameLst>
                                          <p:attrName>style.visibility</p:attrName>
                                        </p:attrNameLst>
                                      </p:cBhvr>
                                      <p:to>
                                        <p:strVal val="visible"/>
                                      </p:to>
                                    </p:set>
                                    <p:anim calcmode="lin" valueType="num">
                                      <p:cBhvr>
                                        <p:cTn id="14" dur="1000" fill="hold"/>
                                        <p:tgtEl>
                                          <p:spTgt spid="99332">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99332">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99332">
                                            <p:txEl>
                                              <p:pRg st="3" end="3"/>
                                            </p:txEl>
                                          </p:spTgt>
                                        </p:tgtEl>
                                        <p:attrNameLst>
                                          <p:attrName>ppt_y</p:attrName>
                                        </p:attrNameLst>
                                      </p:cBhvr>
                                      <p:tavLst>
                                        <p:tav tm="0">
                                          <p:val>
                                            <p:strVal val="#ppt_y"/>
                                          </p:val>
                                        </p:tav>
                                        <p:tav tm="100000">
                                          <p:val>
                                            <p:strVal val="#ppt_y"/>
                                          </p:val>
                                        </p:tav>
                                      </p:tavLst>
                                    </p:anim>
                                    <p:animEffect transition="in" filter="fade">
                                      <p:cBhvr>
                                        <p:cTn id="17" dur="1000"/>
                                        <p:tgtEl>
                                          <p:spTgt spid="99332">
                                            <p:txEl>
                                              <p:pRg st="3" end="3"/>
                                            </p:txEl>
                                          </p:spTgt>
                                        </p:tgtEl>
                                      </p:cBhvr>
                                    </p:animEffect>
                                  </p:childTnLst>
                                </p:cTn>
                              </p:par>
                            </p:childTnLst>
                          </p:cTn>
                        </p:par>
                        <p:par>
                          <p:cTn id="18" fill="hold" nodeType="afterGroup">
                            <p:stCondLst>
                              <p:cond delay="2000"/>
                            </p:stCondLst>
                            <p:childTnLst>
                              <p:par>
                                <p:cTn id="19" presetID="48" presetClass="entr" presetSubtype="0" accel="50000" fill="hold" grpId="0" nodeType="afterEffect">
                                  <p:stCondLst>
                                    <p:cond delay="0"/>
                                  </p:stCondLst>
                                  <p:childTnLst>
                                    <p:set>
                                      <p:cBhvr>
                                        <p:cTn id="20" dur="1" fill="hold">
                                          <p:stCondLst>
                                            <p:cond delay="0"/>
                                          </p:stCondLst>
                                        </p:cTn>
                                        <p:tgtEl>
                                          <p:spTgt spid="99332">
                                            <p:txEl>
                                              <p:pRg st="4" end="4"/>
                                            </p:txEl>
                                          </p:spTgt>
                                        </p:tgtEl>
                                        <p:attrNameLst>
                                          <p:attrName>style.visibility</p:attrName>
                                        </p:attrNameLst>
                                      </p:cBhvr>
                                      <p:to>
                                        <p:strVal val="visible"/>
                                      </p:to>
                                    </p:set>
                                    <p:anim calcmode="lin" valueType="num">
                                      <p:cBhvr>
                                        <p:cTn id="21" dur="1000" fill="hold"/>
                                        <p:tgtEl>
                                          <p:spTgt spid="99332">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99332">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99332">
                                            <p:txEl>
                                              <p:pRg st="4" end="4"/>
                                            </p:txEl>
                                          </p:spTgt>
                                        </p:tgtEl>
                                        <p:attrNameLst>
                                          <p:attrName>ppt_y</p:attrName>
                                        </p:attrNameLst>
                                      </p:cBhvr>
                                      <p:tavLst>
                                        <p:tav tm="0">
                                          <p:val>
                                            <p:strVal val="#ppt_y"/>
                                          </p:val>
                                        </p:tav>
                                        <p:tav tm="100000">
                                          <p:val>
                                            <p:strVal val="#ppt_y"/>
                                          </p:val>
                                        </p:tav>
                                      </p:tavLst>
                                    </p:anim>
                                    <p:animEffect transition="in" filter="fade">
                                      <p:cBhvr>
                                        <p:cTn id="24" dur="1000"/>
                                        <p:tgtEl>
                                          <p:spTgt spid="99332">
                                            <p:txEl>
                                              <p:pRg st="4" end="4"/>
                                            </p:txEl>
                                          </p:spTgt>
                                        </p:tgtEl>
                                      </p:cBhvr>
                                    </p:animEffect>
                                  </p:childTnLst>
                                </p:cTn>
                              </p:par>
                            </p:childTnLst>
                          </p:cTn>
                        </p:par>
                        <p:par>
                          <p:cTn id="25" fill="hold" nodeType="afterGroup">
                            <p:stCondLst>
                              <p:cond delay="3000"/>
                            </p:stCondLst>
                            <p:childTnLst>
                              <p:par>
                                <p:cTn id="26" presetID="48" presetClass="entr" presetSubtype="0" accel="50000" fill="hold" grpId="0" nodeType="afterEffect">
                                  <p:stCondLst>
                                    <p:cond delay="0"/>
                                  </p:stCondLst>
                                  <p:childTnLst>
                                    <p:set>
                                      <p:cBhvr>
                                        <p:cTn id="27" dur="1" fill="hold">
                                          <p:stCondLst>
                                            <p:cond delay="0"/>
                                          </p:stCondLst>
                                        </p:cTn>
                                        <p:tgtEl>
                                          <p:spTgt spid="99332">
                                            <p:txEl>
                                              <p:pRg st="5" end="5"/>
                                            </p:txEl>
                                          </p:spTgt>
                                        </p:tgtEl>
                                        <p:attrNameLst>
                                          <p:attrName>style.visibility</p:attrName>
                                        </p:attrNameLst>
                                      </p:cBhvr>
                                      <p:to>
                                        <p:strVal val="visible"/>
                                      </p:to>
                                    </p:set>
                                    <p:anim calcmode="lin" valueType="num">
                                      <p:cBhvr>
                                        <p:cTn id="28" dur="1000" fill="hold"/>
                                        <p:tgtEl>
                                          <p:spTgt spid="99332">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99332">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99332">
                                            <p:txEl>
                                              <p:pRg st="5" end="5"/>
                                            </p:txEl>
                                          </p:spTgt>
                                        </p:tgtEl>
                                        <p:attrNameLst>
                                          <p:attrName>ppt_y</p:attrName>
                                        </p:attrNameLst>
                                      </p:cBhvr>
                                      <p:tavLst>
                                        <p:tav tm="0">
                                          <p:val>
                                            <p:strVal val="#ppt_y"/>
                                          </p:val>
                                        </p:tav>
                                        <p:tav tm="100000">
                                          <p:val>
                                            <p:strVal val="#ppt_y"/>
                                          </p:val>
                                        </p:tav>
                                      </p:tavLst>
                                    </p:anim>
                                    <p:animEffect transition="in" filter="fade">
                                      <p:cBhvr>
                                        <p:cTn id="31" dur="1000"/>
                                        <p:tgtEl>
                                          <p:spTgt spid="99332">
                                            <p:txEl>
                                              <p:pRg st="5" end="5"/>
                                            </p:txEl>
                                          </p:spTgt>
                                        </p:tgtEl>
                                      </p:cBhvr>
                                    </p:animEffect>
                                  </p:childTnLst>
                                </p:cTn>
                              </p:par>
                            </p:childTnLst>
                          </p:cTn>
                        </p:par>
                        <p:par>
                          <p:cTn id="32" fill="hold" nodeType="afterGroup">
                            <p:stCondLst>
                              <p:cond delay="4000"/>
                            </p:stCondLst>
                            <p:childTnLst>
                              <p:par>
                                <p:cTn id="33" presetID="48" presetClass="entr" presetSubtype="0" accel="50000" fill="hold" grpId="0" nodeType="afterEffect">
                                  <p:stCondLst>
                                    <p:cond delay="0"/>
                                  </p:stCondLst>
                                  <p:childTnLst>
                                    <p:set>
                                      <p:cBhvr>
                                        <p:cTn id="34" dur="1" fill="hold">
                                          <p:stCondLst>
                                            <p:cond delay="0"/>
                                          </p:stCondLst>
                                        </p:cTn>
                                        <p:tgtEl>
                                          <p:spTgt spid="99332">
                                            <p:txEl>
                                              <p:pRg st="6" end="6"/>
                                            </p:txEl>
                                          </p:spTgt>
                                        </p:tgtEl>
                                        <p:attrNameLst>
                                          <p:attrName>style.visibility</p:attrName>
                                        </p:attrNameLst>
                                      </p:cBhvr>
                                      <p:to>
                                        <p:strVal val="visible"/>
                                      </p:to>
                                    </p:set>
                                    <p:anim calcmode="lin" valueType="num">
                                      <p:cBhvr>
                                        <p:cTn id="35" dur="1000" fill="hold"/>
                                        <p:tgtEl>
                                          <p:spTgt spid="99332">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99332">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99332">
                                            <p:txEl>
                                              <p:pRg st="6" end="6"/>
                                            </p:txEl>
                                          </p:spTgt>
                                        </p:tgtEl>
                                        <p:attrNameLst>
                                          <p:attrName>ppt_y</p:attrName>
                                        </p:attrNameLst>
                                      </p:cBhvr>
                                      <p:tavLst>
                                        <p:tav tm="0">
                                          <p:val>
                                            <p:strVal val="#ppt_y"/>
                                          </p:val>
                                        </p:tav>
                                        <p:tav tm="100000">
                                          <p:val>
                                            <p:strVal val="#ppt_y"/>
                                          </p:val>
                                        </p:tav>
                                      </p:tavLst>
                                    </p:anim>
                                    <p:animEffect transition="in" filter="fade">
                                      <p:cBhvr>
                                        <p:cTn id="38" dur="1000"/>
                                        <p:tgtEl>
                                          <p:spTgt spid="99332">
                                            <p:txEl>
                                              <p:pRg st="6" end="6"/>
                                            </p:txEl>
                                          </p:spTgt>
                                        </p:tgtEl>
                                      </p:cBhvr>
                                    </p:animEffect>
                                  </p:childTnLst>
                                </p:cTn>
                              </p:par>
                            </p:childTnLst>
                          </p:cTn>
                        </p:par>
                        <p:par>
                          <p:cTn id="39" fill="hold" nodeType="afterGroup">
                            <p:stCondLst>
                              <p:cond delay="5000"/>
                            </p:stCondLst>
                            <p:childTnLst>
                              <p:par>
                                <p:cTn id="40" presetID="48" presetClass="entr" presetSubtype="0" accel="50000" fill="hold" grpId="0" nodeType="afterEffect">
                                  <p:stCondLst>
                                    <p:cond delay="0"/>
                                  </p:stCondLst>
                                  <p:childTnLst>
                                    <p:set>
                                      <p:cBhvr>
                                        <p:cTn id="41" dur="1" fill="hold">
                                          <p:stCondLst>
                                            <p:cond delay="0"/>
                                          </p:stCondLst>
                                        </p:cTn>
                                        <p:tgtEl>
                                          <p:spTgt spid="99332">
                                            <p:txEl>
                                              <p:pRg st="7" end="7"/>
                                            </p:txEl>
                                          </p:spTgt>
                                        </p:tgtEl>
                                        <p:attrNameLst>
                                          <p:attrName>style.visibility</p:attrName>
                                        </p:attrNameLst>
                                      </p:cBhvr>
                                      <p:to>
                                        <p:strVal val="visible"/>
                                      </p:to>
                                    </p:set>
                                    <p:anim calcmode="lin" valueType="num">
                                      <p:cBhvr>
                                        <p:cTn id="42" dur="1000" fill="hold"/>
                                        <p:tgtEl>
                                          <p:spTgt spid="99332">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99332">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99332">
                                            <p:txEl>
                                              <p:pRg st="7" end="7"/>
                                            </p:txEl>
                                          </p:spTgt>
                                        </p:tgtEl>
                                        <p:attrNameLst>
                                          <p:attrName>ppt_y</p:attrName>
                                        </p:attrNameLst>
                                      </p:cBhvr>
                                      <p:tavLst>
                                        <p:tav tm="0">
                                          <p:val>
                                            <p:strVal val="#ppt_y"/>
                                          </p:val>
                                        </p:tav>
                                        <p:tav tm="100000">
                                          <p:val>
                                            <p:strVal val="#ppt_y"/>
                                          </p:val>
                                        </p:tav>
                                      </p:tavLst>
                                    </p:anim>
                                    <p:animEffect transition="in" filter="fade">
                                      <p:cBhvr>
                                        <p:cTn id="45" dur="1000"/>
                                        <p:tgtEl>
                                          <p:spTgt spid="99332">
                                            <p:txEl>
                                              <p:pRg st="7" end="7"/>
                                            </p:txEl>
                                          </p:spTgt>
                                        </p:tgtEl>
                                      </p:cBhvr>
                                    </p:animEffect>
                                  </p:childTnLst>
                                </p:cTn>
                              </p:par>
                            </p:childTnLst>
                          </p:cTn>
                        </p:par>
                        <p:par>
                          <p:cTn id="46" fill="hold" nodeType="afterGroup">
                            <p:stCondLst>
                              <p:cond delay="6000"/>
                            </p:stCondLst>
                            <p:childTnLst>
                              <p:par>
                                <p:cTn id="47" presetID="48" presetClass="entr" presetSubtype="0" accel="50000" fill="hold" grpId="0" nodeType="afterEffect">
                                  <p:stCondLst>
                                    <p:cond delay="0"/>
                                  </p:stCondLst>
                                  <p:childTnLst>
                                    <p:set>
                                      <p:cBhvr>
                                        <p:cTn id="48" dur="1" fill="hold">
                                          <p:stCondLst>
                                            <p:cond delay="0"/>
                                          </p:stCondLst>
                                        </p:cTn>
                                        <p:tgtEl>
                                          <p:spTgt spid="99332">
                                            <p:txEl>
                                              <p:pRg st="8" end="8"/>
                                            </p:txEl>
                                          </p:spTgt>
                                        </p:tgtEl>
                                        <p:attrNameLst>
                                          <p:attrName>style.visibility</p:attrName>
                                        </p:attrNameLst>
                                      </p:cBhvr>
                                      <p:to>
                                        <p:strVal val="visible"/>
                                      </p:to>
                                    </p:set>
                                    <p:anim calcmode="lin" valueType="num">
                                      <p:cBhvr>
                                        <p:cTn id="49" dur="1000" fill="hold"/>
                                        <p:tgtEl>
                                          <p:spTgt spid="99332">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99332">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99332">
                                            <p:txEl>
                                              <p:pRg st="8" end="8"/>
                                            </p:txEl>
                                          </p:spTgt>
                                        </p:tgtEl>
                                        <p:attrNameLst>
                                          <p:attrName>ppt_y</p:attrName>
                                        </p:attrNameLst>
                                      </p:cBhvr>
                                      <p:tavLst>
                                        <p:tav tm="0">
                                          <p:val>
                                            <p:strVal val="#ppt_y"/>
                                          </p:val>
                                        </p:tav>
                                        <p:tav tm="100000">
                                          <p:val>
                                            <p:strVal val="#ppt_y"/>
                                          </p:val>
                                        </p:tav>
                                      </p:tavLst>
                                    </p:anim>
                                    <p:animEffect transition="in" filter="fade">
                                      <p:cBhvr>
                                        <p:cTn id="52" dur="1000"/>
                                        <p:tgtEl>
                                          <p:spTgt spid="99332">
                                            <p:txEl>
                                              <p:pRg st="8" end="8"/>
                                            </p:txEl>
                                          </p:spTgt>
                                        </p:tgtEl>
                                      </p:cBhvr>
                                    </p:animEffect>
                                  </p:childTnLst>
                                </p:cTn>
                              </p:par>
                            </p:childTnLst>
                          </p:cTn>
                        </p:par>
                        <p:par>
                          <p:cTn id="53" fill="hold" nodeType="afterGroup">
                            <p:stCondLst>
                              <p:cond delay="7000"/>
                            </p:stCondLst>
                            <p:childTnLst>
                              <p:par>
                                <p:cTn id="54" presetID="48" presetClass="entr" presetSubtype="0" accel="50000" fill="hold" grpId="0" nodeType="afterEffect">
                                  <p:stCondLst>
                                    <p:cond delay="0"/>
                                  </p:stCondLst>
                                  <p:childTnLst>
                                    <p:set>
                                      <p:cBhvr>
                                        <p:cTn id="55" dur="1" fill="hold">
                                          <p:stCondLst>
                                            <p:cond delay="0"/>
                                          </p:stCondLst>
                                        </p:cTn>
                                        <p:tgtEl>
                                          <p:spTgt spid="99332">
                                            <p:txEl>
                                              <p:pRg st="9" end="9"/>
                                            </p:txEl>
                                          </p:spTgt>
                                        </p:tgtEl>
                                        <p:attrNameLst>
                                          <p:attrName>style.visibility</p:attrName>
                                        </p:attrNameLst>
                                      </p:cBhvr>
                                      <p:to>
                                        <p:strVal val="visible"/>
                                      </p:to>
                                    </p:set>
                                    <p:anim calcmode="lin" valueType="num">
                                      <p:cBhvr>
                                        <p:cTn id="56" dur="1000" fill="hold"/>
                                        <p:tgtEl>
                                          <p:spTgt spid="99332">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99332">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99332">
                                            <p:txEl>
                                              <p:pRg st="9" end="9"/>
                                            </p:txEl>
                                          </p:spTgt>
                                        </p:tgtEl>
                                        <p:attrNameLst>
                                          <p:attrName>ppt_y</p:attrName>
                                        </p:attrNameLst>
                                      </p:cBhvr>
                                      <p:tavLst>
                                        <p:tav tm="0">
                                          <p:val>
                                            <p:strVal val="#ppt_y"/>
                                          </p:val>
                                        </p:tav>
                                        <p:tav tm="100000">
                                          <p:val>
                                            <p:strVal val="#ppt_y"/>
                                          </p:val>
                                        </p:tav>
                                      </p:tavLst>
                                    </p:anim>
                                    <p:animEffect transition="in" filter="fade">
                                      <p:cBhvr>
                                        <p:cTn id="59" dur="1000"/>
                                        <p:tgtEl>
                                          <p:spTgt spid="99332">
                                            <p:txEl>
                                              <p:pRg st="9" end="9"/>
                                            </p:txEl>
                                          </p:spTgt>
                                        </p:tgtEl>
                                      </p:cBhvr>
                                    </p:animEffect>
                                  </p:childTnLst>
                                </p:cTn>
                              </p:par>
                            </p:childTnLst>
                          </p:cTn>
                        </p:par>
                        <p:par>
                          <p:cTn id="60" fill="hold" nodeType="afterGroup">
                            <p:stCondLst>
                              <p:cond delay="8000"/>
                            </p:stCondLst>
                            <p:childTnLst>
                              <p:par>
                                <p:cTn id="61" presetID="48" presetClass="entr" presetSubtype="0" accel="50000" fill="hold" grpId="0" nodeType="afterEffect">
                                  <p:stCondLst>
                                    <p:cond delay="0"/>
                                  </p:stCondLst>
                                  <p:childTnLst>
                                    <p:set>
                                      <p:cBhvr>
                                        <p:cTn id="62" dur="1" fill="hold">
                                          <p:stCondLst>
                                            <p:cond delay="0"/>
                                          </p:stCondLst>
                                        </p:cTn>
                                        <p:tgtEl>
                                          <p:spTgt spid="99332">
                                            <p:txEl>
                                              <p:pRg st="10" end="10"/>
                                            </p:txEl>
                                          </p:spTgt>
                                        </p:tgtEl>
                                        <p:attrNameLst>
                                          <p:attrName>style.visibility</p:attrName>
                                        </p:attrNameLst>
                                      </p:cBhvr>
                                      <p:to>
                                        <p:strVal val="visible"/>
                                      </p:to>
                                    </p:set>
                                    <p:anim calcmode="lin" valueType="num">
                                      <p:cBhvr>
                                        <p:cTn id="63" dur="1000" fill="hold"/>
                                        <p:tgtEl>
                                          <p:spTgt spid="99332">
                                            <p:txEl>
                                              <p:pRg st="10" end="1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99332">
                                            <p:txEl>
                                              <p:pRg st="10" end="10"/>
                                            </p:txEl>
                                          </p:spTgt>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99332">
                                            <p:txEl>
                                              <p:pRg st="10" end="10"/>
                                            </p:txEl>
                                          </p:spTgt>
                                        </p:tgtEl>
                                        <p:attrNameLst>
                                          <p:attrName>ppt_y</p:attrName>
                                        </p:attrNameLst>
                                      </p:cBhvr>
                                      <p:tavLst>
                                        <p:tav tm="0">
                                          <p:val>
                                            <p:strVal val="#ppt_y"/>
                                          </p:val>
                                        </p:tav>
                                        <p:tav tm="100000">
                                          <p:val>
                                            <p:strVal val="#ppt_y"/>
                                          </p:val>
                                        </p:tav>
                                      </p:tavLst>
                                    </p:anim>
                                    <p:animEffect transition="in" filter="fade">
                                      <p:cBhvr>
                                        <p:cTn id="66" dur="1000"/>
                                        <p:tgtEl>
                                          <p:spTgt spid="99332">
                                            <p:txEl>
                                              <p:pRg st="10" end="10"/>
                                            </p:txEl>
                                          </p:spTgt>
                                        </p:tgtEl>
                                      </p:cBhvr>
                                    </p:animEffect>
                                  </p:childTnLst>
                                </p:cTn>
                              </p:par>
                            </p:childTnLst>
                          </p:cTn>
                        </p:par>
                        <p:par>
                          <p:cTn id="67" fill="hold" nodeType="afterGroup">
                            <p:stCondLst>
                              <p:cond delay="9000"/>
                            </p:stCondLst>
                            <p:childTnLst>
                              <p:par>
                                <p:cTn id="68" presetID="48" presetClass="entr" presetSubtype="0" accel="50000" fill="hold" grpId="0" nodeType="afterEffect">
                                  <p:stCondLst>
                                    <p:cond delay="0"/>
                                  </p:stCondLst>
                                  <p:childTnLst>
                                    <p:set>
                                      <p:cBhvr>
                                        <p:cTn id="69" dur="1" fill="hold">
                                          <p:stCondLst>
                                            <p:cond delay="0"/>
                                          </p:stCondLst>
                                        </p:cTn>
                                        <p:tgtEl>
                                          <p:spTgt spid="99332">
                                            <p:txEl>
                                              <p:pRg st="11" end="11"/>
                                            </p:txEl>
                                          </p:spTgt>
                                        </p:tgtEl>
                                        <p:attrNameLst>
                                          <p:attrName>style.visibility</p:attrName>
                                        </p:attrNameLst>
                                      </p:cBhvr>
                                      <p:to>
                                        <p:strVal val="visible"/>
                                      </p:to>
                                    </p:set>
                                    <p:anim calcmode="lin" valueType="num">
                                      <p:cBhvr>
                                        <p:cTn id="70" dur="1000" fill="hold"/>
                                        <p:tgtEl>
                                          <p:spTgt spid="99332">
                                            <p:txEl>
                                              <p:pRg st="11" end="1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1" dur="1000" fill="hold"/>
                                        <p:tgtEl>
                                          <p:spTgt spid="99332">
                                            <p:txEl>
                                              <p:pRg st="11" end="11"/>
                                            </p:txEl>
                                          </p:spTgt>
                                        </p:tgtEl>
                                        <p:attrNameLst>
                                          <p:attrName>ppt_x</p:attrName>
                                        </p:attrNameLst>
                                      </p:cBhvr>
                                      <p:tavLst>
                                        <p:tav tm="0">
                                          <p:val>
                                            <p:fltVal val="-1"/>
                                          </p:val>
                                        </p:tav>
                                        <p:tav tm="50000">
                                          <p:val>
                                            <p:fltVal val="0.95"/>
                                          </p:val>
                                        </p:tav>
                                        <p:tav tm="100000">
                                          <p:val>
                                            <p:strVal val="#ppt_x"/>
                                          </p:val>
                                        </p:tav>
                                      </p:tavLst>
                                    </p:anim>
                                    <p:anim calcmode="lin" valueType="num">
                                      <p:cBhvr>
                                        <p:cTn id="72" dur="1000" fill="hold"/>
                                        <p:tgtEl>
                                          <p:spTgt spid="99332">
                                            <p:txEl>
                                              <p:pRg st="11" end="11"/>
                                            </p:txEl>
                                          </p:spTgt>
                                        </p:tgtEl>
                                        <p:attrNameLst>
                                          <p:attrName>ppt_y</p:attrName>
                                        </p:attrNameLst>
                                      </p:cBhvr>
                                      <p:tavLst>
                                        <p:tav tm="0">
                                          <p:val>
                                            <p:strVal val="#ppt_y"/>
                                          </p:val>
                                        </p:tav>
                                        <p:tav tm="100000">
                                          <p:val>
                                            <p:strVal val="#ppt_y"/>
                                          </p:val>
                                        </p:tav>
                                      </p:tavLst>
                                    </p:anim>
                                    <p:animEffect transition="in" filter="fade">
                                      <p:cBhvr>
                                        <p:cTn id="73" dur="1000"/>
                                        <p:tgtEl>
                                          <p:spTgt spid="99332">
                                            <p:txEl>
                                              <p:pRg st="11" end="11"/>
                                            </p:txEl>
                                          </p:spTgt>
                                        </p:tgtEl>
                                      </p:cBhvr>
                                    </p:animEffect>
                                  </p:childTnLst>
                                </p:cTn>
                              </p:par>
                            </p:childTnLst>
                          </p:cTn>
                        </p:par>
                        <p:par>
                          <p:cTn id="74" fill="hold" nodeType="afterGroup">
                            <p:stCondLst>
                              <p:cond delay="10000"/>
                            </p:stCondLst>
                            <p:childTnLst>
                              <p:par>
                                <p:cTn id="75" presetID="48" presetClass="entr" presetSubtype="0" accel="50000" fill="hold" grpId="0" nodeType="afterEffect">
                                  <p:stCondLst>
                                    <p:cond delay="0"/>
                                  </p:stCondLst>
                                  <p:childTnLst>
                                    <p:set>
                                      <p:cBhvr>
                                        <p:cTn id="76" dur="1" fill="hold">
                                          <p:stCondLst>
                                            <p:cond delay="0"/>
                                          </p:stCondLst>
                                        </p:cTn>
                                        <p:tgtEl>
                                          <p:spTgt spid="99332">
                                            <p:txEl>
                                              <p:pRg st="12" end="12"/>
                                            </p:txEl>
                                          </p:spTgt>
                                        </p:tgtEl>
                                        <p:attrNameLst>
                                          <p:attrName>style.visibility</p:attrName>
                                        </p:attrNameLst>
                                      </p:cBhvr>
                                      <p:to>
                                        <p:strVal val="visible"/>
                                      </p:to>
                                    </p:set>
                                    <p:anim calcmode="lin" valueType="num">
                                      <p:cBhvr>
                                        <p:cTn id="77" dur="1000" fill="hold"/>
                                        <p:tgtEl>
                                          <p:spTgt spid="99332">
                                            <p:txEl>
                                              <p:pRg st="12" end="1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99332">
                                            <p:txEl>
                                              <p:pRg st="12" end="12"/>
                                            </p:txEl>
                                          </p:spTgt>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99332">
                                            <p:txEl>
                                              <p:pRg st="12" end="12"/>
                                            </p:txEl>
                                          </p:spTgt>
                                        </p:tgtEl>
                                        <p:attrNameLst>
                                          <p:attrName>ppt_y</p:attrName>
                                        </p:attrNameLst>
                                      </p:cBhvr>
                                      <p:tavLst>
                                        <p:tav tm="0">
                                          <p:val>
                                            <p:strVal val="#ppt_y"/>
                                          </p:val>
                                        </p:tav>
                                        <p:tav tm="100000">
                                          <p:val>
                                            <p:strVal val="#ppt_y"/>
                                          </p:val>
                                        </p:tav>
                                      </p:tavLst>
                                    </p:anim>
                                    <p:animEffect transition="in" filter="fade">
                                      <p:cBhvr>
                                        <p:cTn id="80" dur="1000"/>
                                        <p:tgtEl>
                                          <p:spTgt spid="99332">
                                            <p:txEl>
                                              <p:pRg st="12" end="12"/>
                                            </p:txEl>
                                          </p:spTgt>
                                        </p:tgtEl>
                                      </p:cBhvr>
                                    </p:animEffect>
                                  </p:childTnLst>
                                </p:cTn>
                              </p:par>
                            </p:childTnLst>
                          </p:cTn>
                        </p:par>
                        <p:par>
                          <p:cTn id="81" fill="hold" nodeType="afterGroup">
                            <p:stCondLst>
                              <p:cond delay="11000"/>
                            </p:stCondLst>
                            <p:childTnLst>
                              <p:par>
                                <p:cTn id="82" presetID="48" presetClass="entr" presetSubtype="0" accel="50000" fill="hold" grpId="0" nodeType="afterEffect">
                                  <p:stCondLst>
                                    <p:cond delay="0"/>
                                  </p:stCondLst>
                                  <p:childTnLst>
                                    <p:set>
                                      <p:cBhvr>
                                        <p:cTn id="83" dur="1" fill="hold">
                                          <p:stCondLst>
                                            <p:cond delay="0"/>
                                          </p:stCondLst>
                                        </p:cTn>
                                        <p:tgtEl>
                                          <p:spTgt spid="99332">
                                            <p:txEl>
                                              <p:pRg st="13" end="13"/>
                                            </p:txEl>
                                          </p:spTgt>
                                        </p:tgtEl>
                                        <p:attrNameLst>
                                          <p:attrName>style.visibility</p:attrName>
                                        </p:attrNameLst>
                                      </p:cBhvr>
                                      <p:to>
                                        <p:strVal val="visible"/>
                                      </p:to>
                                    </p:set>
                                    <p:anim calcmode="lin" valueType="num">
                                      <p:cBhvr>
                                        <p:cTn id="84" dur="1000" fill="hold"/>
                                        <p:tgtEl>
                                          <p:spTgt spid="99332">
                                            <p:txEl>
                                              <p:pRg st="13" end="1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1000" fill="hold"/>
                                        <p:tgtEl>
                                          <p:spTgt spid="99332">
                                            <p:txEl>
                                              <p:pRg st="13" end="13"/>
                                            </p:txEl>
                                          </p:spTgt>
                                        </p:tgtEl>
                                        <p:attrNameLst>
                                          <p:attrName>ppt_x</p:attrName>
                                        </p:attrNameLst>
                                      </p:cBhvr>
                                      <p:tavLst>
                                        <p:tav tm="0">
                                          <p:val>
                                            <p:fltVal val="-1"/>
                                          </p:val>
                                        </p:tav>
                                        <p:tav tm="50000">
                                          <p:val>
                                            <p:fltVal val="0.95"/>
                                          </p:val>
                                        </p:tav>
                                        <p:tav tm="100000">
                                          <p:val>
                                            <p:strVal val="#ppt_x"/>
                                          </p:val>
                                        </p:tav>
                                      </p:tavLst>
                                    </p:anim>
                                    <p:anim calcmode="lin" valueType="num">
                                      <p:cBhvr>
                                        <p:cTn id="86" dur="1000" fill="hold"/>
                                        <p:tgtEl>
                                          <p:spTgt spid="99332">
                                            <p:txEl>
                                              <p:pRg st="13" end="13"/>
                                            </p:txEl>
                                          </p:spTgt>
                                        </p:tgtEl>
                                        <p:attrNameLst>
                                          <p:attrName>ppt_y</p:attrName>
                                        </p:attrNameLst>
                                      </p:cBhvr>
                                      <p:tavLst>
                                        <p:tav tm="0">
                                          <p:val>
                                            <p:strVal val="#ppt_y"/>
                                          </p:val>
                                        </p:tav>
                                        <p:tav tm="100000">
                                          <p:val>
                                            <p:strVal val="#ppt_y"/>
                                          </p:val>
                                        </p:tav>
                                      </p:tavLst>
                                    </p:anim>
                                    <p:animEffect transition="in" filter="fade">
                                      <p:cBhvr>
                                        <p:cTn id="87" dur="1000"/>
                                        <p:tgtEl>
                                          <p:spTgt spid="99332">
                                            <p:txEl>
                                              <p:pRg st="13" end="13"/>
                                            </p:txEl>
                                          </p:spTgt>
                                        </p:tgtEl>
                                      </p:cBhvr>
                                    </p:animEffect>
                                  </p:childTnLst>
                                </p:cTn>
                              </p:par>
                            </p:childTnLst>
                          </p:cTn>
                        </p:par>
                        <p:par>
                          <p:cTn id="88" fill="hold" nodeType="afterGroup">
                            <p:stCondLst>
                              <p:cond delay="12000"/>
                            </p:stCondLst>
                            <p:childTnLst>
                              <p:par>
                                <p:cTn id="89" presetID="48" presetClass="entr" presetSubtype="0" accel="50000" fill="hold" grpId="0" nodeType="afterEffect">
                                  <p:stCondLst>
                                    <p:cond delay="0"/>
                                  </p:stCondLst>
                                  <p:childTnLst>
                                    <p:set>
                                      <p:cBhvr>
                                        <p:cTn id="90" dur="1" fill="hold">
                                          <p:stCondLst>
                                            <p:cond delay="0"/>
                                          </p:stCondLst>
                                        </p:cTn>
                                        <p:tgtEl>
                                          <p:spTgt spid="99332">
                                            <p:txEl>
                                              <p:pRg st="14" end="14"/>
                                            </p:txEl>
                                          </p:spTgt>
                                        </p:tgtEl>
                                        <p:attrNameLst>
                                          <p:attrName>style.visibility</p:attrName>
                                        </p:attrNameLst>
                                      </p:cBhvr>
                                      <p:to>
                                        <p:strVal val="visible"/>
                                      </p:to>
                                    </p:set>
                                    <p:anim calcmode="lin" valueType="num">
                                      <p:cBhvr>
                                        <p:cTn id="91" dur="1000" fill="hold"/>
                                        <p:tgtEl>
                                          <p:spTgt spid="99332">
                                            <p:txEl>
                                              <p:pRg st="14" end="1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2" dur="1000" fill="hold"/>
                                        <p:tgtEl>
                                          <p:spTgt spid="99332">
                                            <p:txEl>
                                              <p:pRg st="14" end="14"/>
                                            </p:txEl>
                                          </p:spTgt>
                                        </p:tgtEl>
                                        <p:attrNameLst>
                                          <p:attrName>ppt_x</p:attrName>
                                        </p:attrNameLst>
                                      </p:cBhvr>
                                      <p:tavLst>
                                        <p:tav tm="0">
                                          <p:val>
                                            <p:fltVal val="-1"/>
                                          </p:val>
                                        </p:tav>
                                        <p:tav tm="50000">
                                          <p:val>
                                            <p:fltVal val="0.95"/>
                                          </p:val>
                                        </p:tav>
                                        <p:tav tm="100000">
                                          <p:val>
                                            <p:strVal val="#ppt_x"/>
                                          </p:val>
                                        </p:tav>
                                      </p:tavLst>
                                    </p:anim>
                                    <p:anim calcmode="lin" valueType="num">
                                      <p:cBhvr>
                                        <p:cTn id="93" dur="1000" fill="hold"/>
                                        <p:tgtEl>
                                          <p:spTgt spid="99332">
                                            <p:txEl>
                                              <p:pRg st="14" end="14"/>
                                            </p:txEl>
                                          </p:spTgt>
                                        </p:tgtEl>
                                        <p:attrNameLst>
                                          <p:attrName>ppt_y</p:attrName>
                                        </p:attrNameLst>
                                      </p:cBhvr>
                                      <p:tavLst>
                                        <p:tav tm="0">
                                          <p:val>
                                            <p:strVal val="#ppt_y"/>
                                          </p:val>
                                        </p:tav>
                                        <p:tav tm="100000">
                                          <p:val>
                                            <p:strVal val="#ppt_y"/>
                                          </p:val>
                                        </p:tav>
                                      </p:tavLst>
                                    </p:anim>
                                    <p:animEffect transition="in" filter="fade">
                                      <p:cBhvr>
                                        <p:cTn id="94" dur="1000"/>
                                        <p:tgtEl>
                                          <p:spTgt spid="99332">
                                            <p:txEl>
                                              <p:pRg st="14" end="14"/>
                                            </p:txEl>
                                          </p:spTgt>
                                        </p:tgtEl>
                                      </p:cBhvr>
                                    </p:animEffect>
                                  </p:childTnLst>
                                </p:cTn>
                              </p:par>
                            </p:childTnLst>
                          </p:cTn>
                        </p:par>
                        <p:par>
                          <p:cTn id="95" fill="hold" nodeType="afterGroup">
                            <p:stCondLst>
                              <p:cond delay="13000"/>
                            </p:stCondLst>
                            <p:childTnLst>
                              <p:par>
                                <p:cTn id="96" presetID="48" presetClass="entr" presetSubtype="0" accel="50000" fill="hold" grpId="0" nodeType="afterEffect">
                                  <p:stCondLst>
                                    <p:cond delay="0"/>
                                  </p:stCondLst>
                                  <p:childTnLst>
                                    <p:set>
                                      <p:cBhvr>
                                        <p:cTn id="97" dur="1" fill="hold">
                                          <p:stCondLst>
                                            <p:cond delay="0"/>
                                          </p:stCondLst>
                                        </p:cTn>
                                        <p:tgtEl>
                                          <p:spTgt spid="99332">
                                            <p:txEl>
                                              <p:pRg st="15" end="15"/>
                                            </p:txEl>
                                          </p:spTgt>
                                        </p:tgtEl>
                                        <p:attrNameLst>
                                          <p:attrName>style.visibility</p:attrName>
                                        </p:attrNameLst>
                                      </p:cBhvr>
                                      <p:to>
                                        <p:strVal val="visible"/>
                                      </p:to>
                                    </p:set>
                                    <p:anim calcmode="lin" valueType="num">
                                      <p:cBhvr>
                                        <p:cTn id="98" dur="1000" fill="hold"/>
                                        <p:tgtEl>
                                          <p:spTgt spid="99332">
                                            <p:txEl>
                                              <p:pRg st="15" end="1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9" dur="1000" fill="hold"/>
                                        <p:tgtEl>
                                          <p:spTgt spid="99332">
                                            <p:txEl>
                                              <p:pRg st="15" end="15"/>
                                            </p:txEl>
                                          </p:spTgt>
                                        </p:tgtEl>
                                        <p:attrNameLst>
                                          <p:attrName>ppt_x</p:attrName>
                                        </p:attrNameLst>
                                      </p:cBhvr>
                                      <p:tavLst>
                                        <p:tav tm="0">
                                          <p:val>
                                            <p:fltVal val="-1"/>
                                          </p:val>
                                        </p:tav>
                                        <p:tav tm="50000">
                                          <p:val>
                                            <p:fltVal val="0.95"/>
                                          </p:val>
                                        </p:tav>
                                        <p:tav tm="100000">
                                          <p:val>
                                            <p:strVal val="#ppt_x"/>
                                          </p:val>
                                        </p:tav>
                                      </p:tavLst>
                                    </p:anim>
                                    <p:anim calcmode="lin" valueType="num">
                                      <p:cBhvr>
                                        <p:cTn id="100" dur="1000" fill="hold"/>
                                        <p:tgtEl>
                                          <p:spTgt spid="99332">
                                            <p:txEl>
                                              <p:pRg st="15" end="15"/>
                                            </p:txEl>
                                          </p:spTgt>
                                        </p:tgtEl>
                                        <p:attrNameLst>
                                          <p:attrName>ppt_y</p:attrName>
                                        </p:attrNameLst>
                                      </p:cBhvr>
                                      <p:tavLst>
                                        <p:tav tm="0">
                                          <p:val>
                                            <p:strVal val="#ppt_y"/>
                                          </p:val>
                                        </p:tav>
                                        <p:tav tm="100000">
                                          <p:val>
                                            <p:strVal val="#ppt_y"/>
                                          </p:val>
                                        </p:tav>
                                      </p:tavLst>
                                    </p:anim>
                                    <p:animEffect transition="in" filter="fade">
                                      <p:cBhvr>
                                        <p:cTn id="101" dur="1000"/>
                                        <p:tgtEl>
                                          <p:spTgt spid="99332">
                                            <p:txEl>
                                              <p:pRg st="15" end="15"/>
                                            </p:txEl>
                                          </p:spTgt>
                                        </p:tgtEl>
                                      </p:cBhvr>
                                    </p:animEffect>
                                  </p:childTnLst>
                                </p:cTn>
                              </p:par>
                            </p:childTnLst>
                          </p:cTn>
                        </p:par>
                        <p:par>
                          <p:cTn id="102" fill="hold" nodeType="afterGroup">
                            <p:stCondLst>
                              <p:cond delay="14000"/>
                            </p:stCondLst>
                            <p:childTnLst>
                              <p:par>
                                <p:cTn id="103" presetID="48" presetClass="entr" presetSubtype="0" accel="50000" fill="hold" grpId="0" nodeType="afterEffect">
                                  <p:stCondLst>
                                    <p:cond delay="0"/>
                                  </p:stCondLst>
                                  <p:childTnLst>
                                    <p:set>
                                      <p:cBhvr>
                                        <p:cTn id="104" dur="1" fill="hold">
                                          <p:stCondLst>
                                            <p:cond delay="0"/>
                                          </p:stCondLst>
                                        </p:cTn>
                                        <p:tgtEl>
                                          <p:spTgt spid="99332">
                                            <p:txEl>
                                              <p:pRg st="16" end="16"/>
                                            </p:txEl>
                                          </p:spTgt>
                                        </p:tgtEl>
                                        <p:attrNameLst>
                                          <p:attrName>style.visibility</p:attrName>
                                        </p:attrNameLst>
                                      </p:cBhvr>
                                      <p:to>
                                        <p:strVal val="visible"/>
                                      </p:to>
                                    </p:set>
                                    <p:anim calcmode="lin" valueType="num">
                                      <p:cBhvr>
                                        <p:cTn id="105" dur="1000" fill="hold"/>
                                        <p:tgtEl>
                                          <p:spTgt spid="99332">
                                            <p:txEl>
                                              <p:pRg st="16" end="1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6" dur="1000" fill="hold"/>
                                        <p:tgtEl>
                                          <p:spTgt spid="99332">
                                            <p:txEl>
                                              <p:pRg st="16" end="16"/>
                                            </p:txEl>
                                          </p:spTgt>
                                        </p:tgtEl>
                                        <p:attrNameLst>
                                          <p:attrName>ppt_x</p:attrName>
                                        </p:attrNameLst>
                                      </p:cBhvr>
                                      <p:tavLst>
                                        <p:tav tm="0">
                                          <p:val>
                                            <p:fltVal val="-1"/>
                                          </p:val>
                                        </p:tav>
                                        <p:tav tm="50000">
                                          <p:val>
                                            <p:fltVal val="0.95"/>
                                          </p:val>
                                        </p:tav>
                                        <p:tav tm="100000">
                                          <p:val>
                                            <p:strVal val="#ppt_x"/>
                                          </p:val>
                                        </p:tav>
                                      </p:tavLst>
                                    </p:anim>
                                    <p:anim calcmode="lin" valueType="num">
                                      <p:cBhvr>
                                        <p:cTn id="107" dur="1000" fill="hold"/>
                                        <p:tgtEl>
                                          <p:spTgt spid="99332">
                                            <p:txEl>
                                              <p:pRg st="16" end="16"/>
                                            </p:txEl>
                                          </p:spTgt>
                                        </p:tgtEl>
                                        <p:attrNameLst>
                                          <p:attrName>ppt_y</p:attrName>
                                        </p:attrNameLst>
                                      </p:cBhvr>
                                      <p:tavLst>
                                        <p:tav tm="0">
                                          <p:val>
                                            <p:strVal val="#ppt_y"/>
                                          </p:val>
                                        </p:tav>
                                        <p:tav tm="100000">
                                          <p:val>
                                            <p:strVal val="#ppt_y"/>
                                          </p:val>
                                        </p:tav>
                                      </p:tavLst>
                                    </p:anim>
                                    <p:animEffect transition="in" filter="fade">
                                      <p:cBhvr>
                                        <p:cTn id="108" dur="1000"/>
                                        <p:tgtEl>
                                          <p:spTgt spid="99332">
                                            <p:txEl>
                                              <p:pRg st="16" end="16"/>
                                            </p:txEl>
                                          </p:spTgt>
                                        </p:tgtEl>
                                      </p:cBhvr>
                                    </p:animEffect>
                                  </p:childTnLst>
                                </p:cTn>
                              </p:par>
                            </p:childTnLst>
                          </p:cTn>
                        </p:par>
                        <p:par>
                          <p:cTn id="109" fill="hold" nodeType="afterGroup">
                            <p:stCondLst>
                              <p:cond delay="15000"/>
                            </p:stCondLst>
                            <p:childTnLst>
                              <p:par>
                                <p:cTn id="110" presetID="48" presetClass="entr" presetSubtype="0" accel="50000" fill="hold" grpId="0" nodeType="afterEffect">
                                  <p:stCondLst>
                                    <p:cond delay="0"/>
                                  </p:stCondLst>
                                  <p:childTnLst>
                                    <p:set>
                                      <p:cBhvr>
                                        <p:cTn id="111" dur="1" fill="hold">
                                          <p:stCondLst>
                                            <p:cond delay="0"/>
                                          </p:stCondLst>
                                        </p:cTn>
                                        <p:tgtEl>
                                          <p:spTgt spid="99332">
                                            <p:txEl>
                                              <p:pRg st="17" end="17"/>
                                            </p:txEl>
                                          </p:spTgt>
                                        </p:tgtEl>
                                        <p:attrNameLst>
                                          <p:attrName>style.visibility</p:attrName>
                                        </p:attrNameLst>
                                      </p:cBhvr>
                                      <p:to>
                                        <p:strVal val="visible"/>
                                      </p:to>
                                    </p:set>
                                    <p:anim calcmode="lin" valueType="num">
                                      <p:cBhvr>
                                        <p:cTn id="112" dur="1000" fill="hold"/>
                                        <p:tgtEl>
                                          <p:spTgt spid="99332">
                                            <p:txEl>
                                              <p:pRg st="17" end="1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3" dur="1000" fill="hold"/>
                                        <p:tgtEl>
                                          <p:spTgt spid="99332">
                                            <p:txEl>
                                              <p:pRg st="17" end="17"/>
                                            </p:txEl>
                                          </p:spTgt>
                                        </p:tgtEl>
                                        <p:attrNameLst>
                                          <p:attrName>ppt_x</p:attrName>
                                        </p:attrNameLst>
                                      </p:cBhvr>
                                      <p:tavLst>
                                        <p:tav tm="0">
                                          <p:val>
                                            <p:fltVal val="-1"/>
                                          </p:val>
                                        </p:tav>
                                        <p:tav tm="50000">
                                          <p:val>
                                            <p:fltVal val="0.95"/>
                                          </p:val>
                                        </p:tav>
                                        <p:tav tm="100000">
                                          <p:val>
                                            <p:strVal val="#ppt_x"/>
                                          </p:val>
                                        </p:tav>
                                      </p:tavLst>
                                    </p:anim>
                                    <p:anim calcmode="lin" valueType="num">
                                      <p:cBhvr>
                                        <p:cTn id="114" dur="1000" fill="hold"/>
                                        <p:tgtEl>
                                          <p:spTgt spid="99332">
                                            <p:txEl>
                                              <p:pRg st="17" end="17"/>
                                            </p:txEl>
                                          </p:spTgt>
                                        </p:tgtEl>
                                        <p:attrNameLst>
                                          <p:attrName>ppt_y</p:attrName>
                                        </p:attrNameLst>
                                      </p:cBhvr>
                                      <p:tavLst>
                                        <p:tav tm="0">
                                          <p:val>
                                            <p:strVal val="#ppt_y"/>
                                          </p:val>
                                        </p:tav>
                                        <p:tav tm="100000">
                                          <p:val>
                                            <p:strVal val="#ppt_y"/>
                                          </p:val>
                                        </p:tav>
                                      </p:tavLst>
                                    </p:anim>
                                    <p:animEffect transition="in" filter="fade">
                                      <p:cBhvr>
                                        <p:cTn id="115" dur="1000"/>
                                        <p:tgtEl>
                                          <p:spTgt spid="99332">
                                            <p:txEl>
                                              <p:pRg st="17" end="17"/>
                                            </p:txEl>
                                          </p:spTgt>
                                        </p:tgtEl>
                                      </p:cBhvr>
                                    </p:animEffect>
                                  </p:childTnLst>
                                </p:cTn>
                              </p:par>
                            </p:childTnLst>
                          </p:cTn>
                        </p:par>
                        <p:par>
                          <p:cTn id="116" fill="hold" nodeType="afterGroup">
                            <p:stCondLst>
                              <p:cond delay="16000"/>
                            </p:stCondLst>
                            <p:childTnLst>
                              <p:par>
                                <p:cTn id="117" presetID="48" presetClass="entr" presetSubtype="0" accel="50000" fill="hold" grpId="0" nodeType="afterEffect">
                                  <p:stCondLst>
                                    <p:cond delay="0"/>
                                  </p:stCondLst>
                                  <p:childTnLst>
                                    <p:set>
                                      <p:cBhvr>
                                        <p:cTn id="118" dur="1" fill="hold">
                                          <p:stCondLst>
                                            <p:cond delay="0"/>
                                          </p:stCondLst>
                                        </p:cTn>
                                        <p:tgtEl>
                                          <p:spTgt spid="99332">
                                            <p:txEl>
                                              <p:pRg st="18" end="18"/>
                                            </p:txEl>
                                          </p:spTgt>
                                        </p:tgtEl>
                                        <p:attrNameLst>
                                          <p:attrName>style.visibility</p:attrName>
                                        </p:attrNameLst>
                                      </p:cBhvr>
                                      <p:to>
                                        <p:strVal val="visible"/>
                                      </p:to>
                                    </p:set>
                                    <p:anim calcmode="lin" valueType="num">
                                      <p:cBhvr>
                                        <p:cTn id="119" dur="1000" fill="hold"/>
                                        <p:tgtEl>
                                          <p:spTgt spid="99332">
                                            <p:txEl>
                                              <p:pRg st="18" end="1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0" dur="1000" fill="hold"/>
                                        <p:tgtEl>
                                          <p:spTgt spid="99332">
                                            <p:txEl>
                                              <p:pRg st="18" end="18"/>
                                            </p:txEl>
                                          </p:spTgt>
                                        </p:tgtEl>
                                        <p:attrNameLst>
                                          <p:attrName>ppt_x</p:attrName>
                                        </p:attrNameLst>
                                      </p:cBhvr>
                                      <p:tavLst>
                                        <p:tav tm="0">
                                          <p:val>
                                            <p:fltVal val="-1"/>
                                          </p:val>
                                        </p:tav>
                                        <p:tav tm="50000">
                                          <p:val>
                                            <p:fltVal val="0.95"/>
                                          </p:val>
                                        </p:tav>
                                        <p:tav tm="100000">
                                          <p:val>
                                            <p:strVal val="#ppt_x"/>
                                          </p:val>
                                        </p:tav>
                                      </p:tavLst>
                                    </p:anim>
                                    <p:anim calcmode="lin" valueType="num">
                                      <p:cBhvr>
                                        <p:cTn id="121" dur="1000" fill="hold"/>
                                        <p:tgtEl>
                                          <p:spTgt spid="99332">
                                            <p:txEl>
                                              <p:pRg st="18" end="18"/>
                                            </p:txEl>
                                          </p:spTgt>
                                        </p:tgtEl>
                                        <p:attrNameLst>
                                          <p:attrName>ppt_y</p:attrName>
                                        </p:attrNameLst>
                                      </p:cBhvr>
                                      <p:tavLst>
                                        <p:tav tm="0">
                                          <p:val>
                                            <p:strVal val="#ppt_y"/>
                                          </p:val>
                                        </p:tav>
                                        <p:tav tm="100000">
                                          <p:val>
                                            <p:strVal val="#ppt_y"/>
                                          </p:val>
                                        </p:tav>
                                      </p:tavLst>
                                    </p:anim>
                                    <p:animEffect transition="in" filter="fade">
                                      <p:cBhvr>
                                        <p:cTn id="122" dur="1000"/>
                                        <p:tgtEl>
                                          <p:spTgt spid="99332">
                                            <p:txEl>
                                              <p:pRg st="18" end="18"/>
                                            </p:txEl>
                                          </p:spTgt>
                                        </p:tgtEl>
                                      </p:cBhvr>
                                    </p:animEffect>
                                  </p:childTnLst>
                                </p:cTn>
                              </p:par>
                            </p:childTnLst>
                          </p:cTn>
                        </p:par>
                        <p:par>
                          <p:cTn id="123" fill="hold" nodeType="afterGroup">
                            <p:stCondLst>
                              <p:cond delay="17000"/>
                            </p:stCondLst>
                            <p:childTnLst>
                              <p:par>
                                <p:cTn id="124" presetID="48" presetClass="entr" presetSubtype="0" accel="50000" fill="hold" grpId="0" nodeType="afterEffect">
                                  <p:stCondLst>
                                    <p:cond delay="0"/>
                                  </p:stCondLst>
                                  <p:childTnLst>
                                    <p:set>
                                      <p:cBhvr>
                                        <p:cTn id="125" dur="1" fill="hold">
                                          <p:stCondLst>
                                            <p:cond delay="0"/>
                                          </p:stCondLst>
                                        </p:cTn>
                                        <p:tgtEl>
                                          <p:spTgt spid="99332">
                                            <p:txEl>
                                              <p:pRg st="19" end="19"/>
                                            </p:txEl>
                                          </p:spTgt>
                                        </p:tgtEl>
                                        <p:attrNameLst>
                                          <p:attrName>style.visibility</p:attrName>
                                        </p:attrNameLst>
                                      </p:cBhvr>
                                      <p:to>
                                        <p:strVal val="visible"/>
                                      </p:to>
                                    </p:set>
                                    <p:anim calcmode="lin" valueType="num">
                                      <p:cBhvr>
                                        <p:cTn id="126" dur="1000" fill="hold"/>
                                        <p:tgtEl>
                                          <p:spTgt spid="99332">
                                            <p:txEl>
                                              <p:pRg st="19" end="1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7" dur="1000" fill="hold"/>
                                        <p:tgtEl>
                                          <p:spTgt spid="99332">
                                            <p:txEl>
                                              <p:pRg st="19" end="19"/>
                                            </p:txEl>
                                          </p:spTgt>
                                        </p:tgtEl>
                                        <p:attrNameLst>
                                          <p:attrName>ppt_x</p:attrName>
                                        </p:attrNameLst>
                                      </p:cBhvr>
                                      <p:tavLst>
                                        <p:tav tm="0">
                                          <p:val>
                                            <p:fltVal val="-1"/>
                                          </p:val>
                                        </p:tav>
                                        <p:tav tm="50000">
                                          <p:val>
                                            <p:fltVal val="0.95"/>
                                          </p:val>
                                        </p:tav>
                                        <p:tav tm="100000">
                                          <p:val>
                                            <p:strVal val="#ppt_x"/>
                                          </p:val>
                                        </p:tav>
                                      </p:tavLst>
                                    </p:anim>
                                    <p:anim calcmode="lin" valueType="num">
                                      <p:cBhvr>
                                        <p:cTn id="128" dur="1000" fill="hold"/>
                                        <p:tgtEl>
                                          <p:spTgt spid="99332">
                                            <p:txEl>
                                              <p:pRg st="19" end="19"/>
                                            </p:txEl>
                                          </p:spTgt>
                                        </p:tgtEl>
                                        <p:attrNameLst>
                                          <p:attrName>ppt_y</p:attrName>
                                        </p:attrNameLst>
                                      </p:cBhvr>
                                      <p:tavLst>
                                        <p:tav tm="0">
                                          <p:val>
                                            <p:strVal val="#ppt_y"/>
                                          </p:val>
                                        </p:tav>
                                        <p:tav tm="100000">
                                          <p:val>
                                            <p:strVal val="#ppt_y"/>
                                          </p:val>
                                        </p:tav>
                                      </p:tavLst>
                                    </p:anim>
                                    <p:animEffect transition="in" filter="fade">
                                      <p:cBhvr>
                                        <p:cTn id="129" dur="1000"/>
                                        <p:tgtEl>
                                          <p:spTgt spid="99332">
                                            <p:txEl>
                                              <p:pRg st="19" end="19"/>
                                            </p:txEl>
                                          </p:spTgt>
                                        </p:tgtEl>
                                      </p:cBhvr>
                                    </p:animEffect>
                                  </p:childTnLst>
                                </p:cTn>
                              </p:par>
                            </p:childTnLst>
                          </p:cTn>
                        </p:par>
                        <p:par>
                          <p:cTn id="130" fill="hold" nodeType="afterGroup">
                            <p:stCondLst>
                              <p:cond delay="18000"/>
                            </p:stCondLst>
                            <p:childTnLst>
                              <p:par>
                                <p:cTn id="131" presetID="48" presetClass="entr" presetSubtype="0" accel="50000" fill="hold" grpId="0" nodeType="afterEffect">
                                  <p:stCondLst>
                                    <p:cond delay="0"/>
                                  </p:stCondLst>
                                  <p:childTnLst>
                                    <p:set>
                                      <p:cBhvr>
                                        <p:cTn id="132" dur="1" fill="hold">
                                          <p:stCondLst>
                                            <p:cond delay="0"/>
                                          </p:stCondLst>
                                        </p:cTn>
                                        <p:tgtEl>
                                          <p:spTgt spid="99332">
                                            <p:txEl>
                                              <p:pRg st="20" end="20"/>
                                            </p:txEl>
                                          </p:spTgt>
                                        </p:tgtEl>
                                        <p:attrNameLst>
                                          <p:attrName>style.visibility</p:attrName>
                                        </p:attrNameLst>
                                      </p:cBhvr>
                                      <p:to>
                                        <p:strVal val="visible"/>
                                      </p:to>
                                    </p:set>
                                    <p:anim calcmode="lin" valueType="num">
                                      <p:cBhvr>
                                        <p:cTn id="133" dur="1000" fill="hold"/>
                                        <p:tgtEl>
                                          <p:spTgt spid="99332">
                                            <p:txEl>
                                              <p:pRg st="20" end="2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4" dur="1000" fill="hold"/>
                                        <p:tgtEl>
                                          <p:spTgt spid="99332">
                                            <p:txEl>
                                              <p:pRg st="20" end="20"/>
                                            </p:txEl>
                                          </p:spTgt>
                                        </p:tgtEl>
                                        <p:attrNameLst>
                                          <p:attrName>ppt_x</p:attrName>
                                        </p:attrNameLst>
                                      </p:cBhvr>
                                      <p:tavLst>
                                        <p:tav tm="0">
                                          <p:val>
                                            <p:fltVal val="-1"/>
                                          </p:val>
                                        </p:tav>
                                        <p:tav tm="50000">
                                          <p:val>
                                            <p:fltVal val="0.95"/>
                                          </p:val>
                                        </p:tav>
                                        <p:tav tm="100000">
                                          <p:val>
                                            <p:strVal val="#ppt_x"/>
                                          </p:val>
                                        </p:tav>
                                      </p:tavLst>
                                    </p:anim>
                                    <p:anim calcmode="lin" valueType="num">
                                      <p:cBhvr>
                                        <p:cTn id="135" dur="1000" fill="hold"/>
                                        <p:tgtEl>
                                          <p:spTgt spid="99332">
                                            <p:txEl>
                                              <p:pRg st="20" end="20"/>
                                            </p:txEl>
                                          </p:spTgt>
                                        </p:tgtEl>
                                        <p:attrNameLst>
                                          <p:attrName>ppt_y</p:attrName>
                                        </p:attrNameLst>
                                      </p:cBhvr>
                                      <p:tavLst>
                                        <p:tav tm="0">
                                          <p:val>
                                            <p:strVal val="#ppt_y"/>
                                          </p:val>
                                        </p:tav>
                                        <p:tav tm="100000">
                                          <p:val>
                                            <p:strVal val="#ppt_y"/>
                                          </p:val>
                                        </p:tav>
                                      </p:tavLst>
                                    </p:anim>
                                    <p:animEffect transition="in" filter="fade">
                                      <p:cBhvr>
                                        <p:cTn id="136" dur="1000"/>
                                        <p:tgtEl>
                                          <p:spTgt spid="99332">
                                            <p:txEl>
                                              <p:pRg st="20" end="20"/>
                                            </p:txEl>
                                          </p:spTgt>
                                        </p:tgtEl>
                                      </p:cBhvr>
                                    </p:animEffect>
                                  </p:childTnLst>
                                </p:cTn>
                              </p:par>
                            </p:childTnLst>
                          </p:cTn>
                        </p:par>
                        <p:par>
                          <p:cTn id="137" fill="hold" nodeType="afterGroup">
                            <p:stCondLst>
                              <p:cond delay="19000"/>
                            </p:stCondLst>
                            <p:childTnLst>
                              <p:par>
                                <p:cTn id="138" presetID="48" presetClass="entr" presetSubtype="0" accel="50000" fill="hold" grpId="0" nodeType="afterEffect">
                                  <p:stCondLst>
                                    <p:cond delay="0"/>
                                  </p:stCondLst>
                                  <p:childTnLst>
                                    <p:set>
                                      <p:cBhvr>
                                        <p:cTn id="139" dur="1" fill="hold">
                                          <p:stCondLst>
                                            <p:cond delay="0"/>
                                          </p:stCondLst>
                                        </p:cTn>
                                        <p:tgtEl>
                                          <p:spTgt spid="99332">
                                            <p:txEl>
                                              <p:pRg st="21" end="21"/>
                                            </p:txEl>
                                          </p:spTgt>
                                        </p:tgtEl>
                                        <p:attrNameLst>
                                          <p:attrName>style.visibility</p:attrName>
                                        </p:attrNameLst>
                                      </p:cBhvr>
                                      <p:to>
                                        <p:strVal val="visible"/>
                                      </p:to>
                                    </p:set>
                                    <p:anim calcmode="lin" valueType="num">
                                      <p:cBhvr>
                                        <p:cTn id="140" dur="1000" fill="hold"/>
                                        <p:tgtEl>
                                          <p:spTgt spid="99332">
                                            <p:txEl>
                                              <p:pRg st="21" end="2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1" dur="1000" fill="hold"/>
                                        <p:tgtEl>
                                          <p:spTgt spid="99332">
                                            <p:txEl>
                                              <p:pRg st="21" end="21"/>
                                            </p:txEl>
                                          </p:spTgt>
                                        </p:tgtEl>
                                        <p:attrNameLst>
                                          <p:attrName>ppt_x</p:attrName>
                                        </p:attrNameLst>
                                      </p:cBhvr>
                                      <p:tavLst>
                                        <p:tav tm="0">
                                          <p:val>
                                            <p:fltVal val="-1"/>
                                          </p:val>
                                        </p:tav>
                                        <p:tav tm="50000">
                                          <p:val>
                                            <p:fltVal val="0.95"/>
                                          </p:val>
                                        </p:tav>
                                        <p:tav tm="100000">
                                          <p:val>
                                            <p:strVal val="#ppt_x"/>
                                          </p:val>
                                        </p:tav>
                                      </p:tavLst>
                                    </p:anim>
                                    <p:anim calcmode="lin" valueType="num">
                                      <p:cBhvr>
                                        <p:cTn id="142" dur="1000" fill="hold"/>
                                        <p:tgtEl>
                                          <p:spTgt spid="99332">
                                            <p:txEl>
                                              <p:pRg st="21" end="21"/>
                                            </p:txEl>
                                          </p:spTgt>
                                        </p:tgtEl>
                                        <p:attrNameLst>
                                          <p:attrName>ppt_y</p:attrName>
                                        </p:attrNameLst>
                                      </p:cBhvr>
                                      <p:tavLst>
                                        <p:tav tm="0">
                                          <p:val>
                                            <p:strVal val="#ppt_y"/>
                                          </p:val>
                                        </p:tav>
                                        <p:tav tm="100000">
                                          <p:val>
                                            <p:strVal val="#ppt_y"/>
                                          </p:val>
                                        </p:tav>
                                      </p:tavLst>
                                    </p:anim>
                                    <p:animEffect transition="in" filter="fade">
                                      <p:cBhvr>
                                        <p:cTn id="143" dur="1000"/>
                                        <p:tgtEl>
                                          <p:spTgt spid="99332">
                                            <p:txEl>
                                              <p:pRg st="21" end="21"/>
                                            </p:txEl>
                                          </p:spTgt>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8" presetClass="entr" presetSubtype="12" fill="hold" grpId="1" nodeType="clickEffect">
                                  <p:stCondLst>
                                    <p:cond delay="0"/>
                                  </p:stCondLst>
                                  <p:childTnLst>
                                    <p:set>
                                      <p:cBhvr>
                                        <p:cTn id="147" dur="1" fill="hold">
                                          <p:stCondLst>
                                            <p:cond delay="0"/>
                                          </p:stCondLst>
                                        </p:cTn>
                                        <p:tgtEl>
                                          <p:spTgt spid="99332">
                                            <p:txEl>
                                              <p:pRg st="2" end="2"/>
                                            </p:txEl>
                                          </p:spTgt>
                                        </p:tgtEl>
                                        <p:attrNameLst>
                                          <p:attrName>style.visibility</p:attrName>
                                        </p:attrNameLst>
                                      </p:cBhvr>
                                      <p:to>
                                        <p:strVal val="visible"/>
                                      </p:to>
                                    </p:set>
                                    <p:animEffect transition="in" filter="strips(downLeft)">
                                      <p:cBhvr>
                                        <p:cTn id="148" dur="500"/>
                                        <p:tgtEl>
                                          <p:spTgt spid="99332">
                                            <p:txEl>
                                              <p:pRg st="2" end="2"/>
                                            </p:txEl>
                                          </p:spTgt>
                                        </p:tgtEl>
                                      </p:cBhvr>
                                    </p:animEffect>
                                  </p:childTnLst>
                                </p:cTn>
                              </p:par>
                              <p:par>
                                <p:cTn id="149" presetID="18" presetClass="entr" presetSubtype="12" fill="hold" grpId="1" nodeType="withEffect">
                                  <p:stCondLst>
                                    <p:cond delay="0"/>
                                  </p:stCondLst>
                                  <p:childTnLst>
                                    <p:set>
                                      <p:cBhvr>
                                        <p:cTn id="150" dur="1" fill="hold">
                                          <p:stCondLst>
                                            <p:cond delay="0"/>
                                          </p:stCondLst>
                                        </p:cTn>
                                        <p:tgtEl>
                                          <p:spTgt spid="99332">
                                            <p:txEl>
                                              <p:pRg st="3" end="3"/>
                                            </p:txEl>
                                          </p:spTgt>
                                        </p:tgtEl>
                                        <p:attrNameLst>
                                          <p:attrName>style.visibility</p:attrName>
                                        </p:attrNameLst>
                                      </p:cBhvr>
                                      <p:to>
                                        <p:strVal val="visible"/>
                                      </p:to>
                                    </p:set>
                                    <p:animEffect transition="in" filter="strips(downLeft)">
                                      <p:cBhvr>
                                        <p:cTn id="151" dur="500"/>
                                        <p:tgtEl>
                                          <p:spTgt spid="99332">
                                            <p:txEl>
                                              <p:pRg st="3" end="3"/>
                                            </p:txEl>
                                          </p:spTgt>
                                        </p:tgtEl>
                                      </p:cBhvr>
                                    </p:animEffect>
                                  </p:childTnLst>
                                </p:cTn>
                              </p:par>
                              <p:par>
                                <p:cTn id="152" presetID="18" presetClass="entr" presetSubtype="12" fill="hold" grpId="1" nodeType="withEffect">
                                  <p:stCondLst>
                                    <p:cond delay="0"/>
                                  </p:stCondLst>
                                  <p:childTnLst>
                                    <p:set>
                                      <p:cBhvr>
                                        <p:cTn id="153" dur="1" fill="hold">
                                          <p:stCondLst>
                                            <p:cond delay="0"/>
                                          </p:stCondLst>
                                        </p:cTn>
                                        <p:tgtEl>
                                          <p:spTgt spid="99332">
                                            <p:txEl>
                                              <p:pRg st="4" end="4"/>
                                            </p:txEl>
                                          </p:spTgt>
                                        </p:tgtEl>
                                        <p:attrNameLst>
                                          <p:attrName>style.visibility</p:attrName>
                                        </p:attrNameLst>
                                      </p:cBhvr>
                                      <p:to>
                                        <p:strVal val="visible"/>
                                      </p:to>
                                    </p:set>
                                    <p:animEffect transition="in" filter="strips(downLeft)">
                                      <p:cBhvr>
                                        <p:cTn id="154" dur="500"/>
                                        <p:tgtEl>
                                          <p:spTgt spid="99332">
                                            <p:txEl>
                                              <p:pRg st="4" end="4"/>
                                            </p:txEl>
                                          </p:spTgt>
                                        </p:tgtEl>
                                      </p:cBhvr>
                                    </p:animEffect>
                                  </p:childTnLst>
                                </p:cTn>
                              </p:par>
                              <p:par>
                                <p:cTn id="155" presetID="18" presetClass="entr" presetSubtype="12" fill="hold" grpId="1" nodeType="withEffect">
                                  <p:stCondLst>
                                    <p:cond delay="0"/>
                                  </p:stCondLst>
                                  <p:childTnLst>
                                    <p:set>
                                      <p:cBhvr>
                                        <p:cTn id="156" dur="1" fill="hold">
                                          <p:stCondLst>
                                            <p:cond delay="0"/>
                                          </p:stCondLst>
                                        </p:cTn>
                                        <p:tgtEl>
                                          <p:spTgt spid="99332">
                                            <p:txEl>
                                              <p:pRg st="5" end="5"/>
                                            </p:txEl>
                                          </p:spTgt>
                                        </p:tgtEl>
                                        <p:attrNameLst>
                                          <p:attrName>style.visibility</p:attrName>
                                        </p:attrNameLst>
                                      </p:cBhvr>
                                      <p:to>
                                        <p:strVal val="visible"/>
                                      </p:to>
                                    </p:set>
                                    <p:animEffect transition="in" filter="strips(downLeft)">
                                      <p:cBhvr>
                                        <p:cTn id="157" dur="500"/>
                                        <p:tgtEl>
                                          <p:spTgt spid="99332">
                                            <p:txEl>
                                              <p:pRg st="5" end="5"/>
                                            </p:txEl>
                                          </p:spTgt>
                                        </p:tgtEl>
                                      </p:cBhvr>
                                    </p:animEffect>
                                  </p:childTnLst>
                                </p:cTn>
                              </p:par>
                              <p:par>
                                <p:cTn id="158" presetID="18" presetClass="entr" presetSubtype="12" fill="hold" grpId="1" nodeType="withEffect">
                                  <p:stCondLst>
                                    <p:cond delay="0"/>
                                  </p:stCondLst>
                                  <p:childTnLst>
                                    <p:set>
                                      <p:cBhvr>
                                        <p:cTn id="159" dur="1" fill="hold">
                                          <p:stCondLst>
                                            <p:cond delay="0"/>
                                          </p:stCondLst>
                                        </p:cTn>
                                        <p:tgtEl>
                                          <p:spTgt spid="99332">
                                            <p:txEl>
                                              <p:pRg st="6" end="6"/>
                                            </p:txEl>
                                          </p:spTgt>
                                        </p:tgtEl>
                                        <p:attrNameLst>
                                          <p:attrName>style.visibility</p:attrName>
                                        </p:attrNameLst>
                                      </p:cBhvr>
                                      <p:to>
                                        <p:strVal val="visible"/>
                                      </p:to>
                                    </p:set>
                                    <p:animEffect transition="in" filter="strips(downLeft)">
                                      <p:cBhvr>
                                        <p:cTn id="160" dur="500"/>
                                        <p:tgtEl>
                                          <p:spTgt spid="99332">
                                            <p:txEl>
                                              <p:pRg st="6" end="6"/>
                                            </p:txEl>
                                          </p:spTgt>
                                        </p:tgtEl>
                                      </p:cBhvr>
                                    </p:animEffect>
                                  </p:childTnLst>
                                </p:cTn>
                              </p:par>
                              <p:par>
                                <p:cTn id="161" presetID="18" presetClass="entr" presetSubtype="12" fill="hold" grpId="1" nodeType="withEffect">
                                  <p:stCondLst>
                                    <p:cond delay="0"/>
                                  </p:stCondLst>
                                  <p:childTnLst>
                                    <p:set>
                                      <p:cBhvr>
                                        <p:cTn id="162" dur="1" fill="hold">
                                          <p:stCondLst>
                                            <p:cond delay="0"/>
                                          </p:stCondLst>
                                        </p:cTn>
                                        <p:tgtEl>
                                          <p:spTgt spid="99332">
                                            <p:txEl>
                                              <p:pRg st="7" end="7"/>
                                            </p:txEl>
                                          </p:spTgt>
                                        </p:tgtEl>
                                        <p:attrNameLst>
                                          <p:attrName>style.visibility</p:attrName>
                                        </p:attrNameLst>
                                      </p:cBhvr>
                                      <p:to>
                                        <p:strVal val="visible"/>
                                      </p:to>
                                    </p:set>
                                    <p:animEffect transition="in" filter="strips(downLeft)">
                                      <p:cBhvr>
                                        <p:cTn id="163" dur="500"/>
                                        <p:tgtEl>
                                          <p:spTgt spid="99332">
                                            <p:txEl>
                                              <p:pRg st="7" end="7"/>
                                            </p:txEl>
                                          </p:spTgt>
                                        </p:tgtEl>
                                      </p:cBhvr>
                                    </p:animEffect>
                                  </p:childTnLst>
                                </p:cTn>
                              </p:par>
                              <p:par>
                                <p:cTn id="164" presetID="18" presetClass="entr" presetSubtype="12" fill="hold" grpId="1" nodeType="withEffect">
                                  <p:stCondLst>
                                    <p:cond delay="0"/>
                                  </p:stCondLst>
                                  <p:childTnLst>
                                    <p:set>
                                      <p:cBhvr>
                                        <p:cTn id="165" dur="1" fill="hold">
                                          <p:stCondLst>
                                            <p:cond delay="0"/>
                                          </p:stCondLst>
                                        </p:cTn>
                                        <p:tgtEl>
                                          <p:spTgt spid="99332">
                                            <p:txEl>
                                              <p:pRg st="8" end="8"/>
                                            </p:txEl>
                                          </p:spTgt>
                                        </p:tgtEl>
                                        <p:attrNameLst>
                                          <p:attrName>style.visibility</p:attrName>
                                        </p:attrNameLst>
                                      </p:cBhvr>
                                      <p:to>
                                        <p:strVal val="visible"/>
                                      </p:to>
                                    </p:set>
                                    <p:animEffect transition="in" filter="strips(downLeft)">
                                      <p:cBhvr>
                                        <p:cTn id="166" dur="500"/>
                                        <p:tgtEl>
                                          <p:spTgt spid="99332">
                                            <p:txEl>
                                              <p:pRg st="8" end="8"/>
                                            </p:txEl>
                                          </p:spTgt>
                                        </p:tgtEl>
                                      </p:cBhvr>
                                    </p:animEffect>
                                  </p:childTnLst>
                                </p:cTn>
                              </p:par>
                              <p:par>
                                <p:cTn id="167" presetID="18" presetClass="entr" presetSubtype="12" fill="hold" grpId="1" nodeType="withEffect">
                                  <p:stCondLst>
                                    <p:cond delay="0"/>
                                  </p:stCondLst>
                                  <p:childTnLst>
                                    <p:set>
                                      <p:cBhvr>
                                        <p:cTn id="168" dur="1" fill="hold">
                                          <p:stCondLst>
                                            <p:cond delay="0"/>
                                          </p:stCondLst>
                                        </p:cTn>
                                        <p:tgtEl>
                                          <p:spTgt spid="99332">
                                            <p:txEl>
                                              <p:pRg st="9" end="9"/>
                                            </p:txEl>
                                          </p:spTgt>
                                        </p:tgtEl>
                                        <p:attrNameLst>
                                          <p:attrName>style.visibility</p:attrName>
                                        </p:attrNameLst>
                                      </p:cBhvr>
                                      <p:to>
                                        <p:strVal val="visible"/>
                                      </p:to>
                                    </p:set>
                                    <p:animEffect transition="in" filter="strips(downLeft)">
                                      <p:cBhvr>
                                        <p:cTn id="169" dur="500"/>
                                        <p:tgtEl>
                                          <p:spTgt spid="99332">
                                            <p:txEl>
                                              <p:pRg st="9" end="9"/>
                                            </p:txEl>
                                          </p:spTgt>
                                        </p:tgtEl>
                                      </p:cBhvr>
                                    </p:animEffect>
                                  </p:childTnLst>
                                </p:cTn>
                              </p:par>
                              <p:par>
                                <p:cTn id="170" presetID="18" presetClass="entr" presetSubtype="12" fill="hold" grpId="1" nodeType="withEffect">
                                  <p:stCondLst>
                                    <p:cond delay="0"/>
                                  </p:stCondLst>
                                  <p:childTnLst>
                                    <p:set>
                                      <p:cBhvr>
                                        <p:cTn id="171" dur="1" fill="hold">
                                          <p:stCondLst>
                                            <p:cond delay="0"/>
                                          </p:stCondLst>
                                        </p:cTn>
                                        <p:tgtEl>
                                          <p:spTgt spid="99332">
                                            <p:txEl>
                                              <p:pRg st="10" end="10"/>
                                            </p:txEl>
                                          </p:spTgt>
                                        </p:tgtEl>
                                        <p:attrNameLst>
                                          <p:attrName>style.visibility</p:attrName>
                                        </p:attrNameLst>
                                      </p:cBhvr>
                                      <p:to>
                                        <p:strVal val="visible"/>
                                      </p:to>
                                    </p:set>
                                    <p:animEffect transition="in" filter="strips(downLeft)">
                                      <p:cBhvr>
                                        <p:cTn id="172" dur="500"/>
                                        <p:tgtEl>
                                          <p:spTgt spid="99332">
                                            <p:txEl>
                                              <p:pRg st="10" end="10"/>
                                            </p:txEl>
                                          </p:spTgt>
                                        </p:tgtEl>
                                      </p:cBhvr>
                                    </p:animEffect>
                                  </p:childTnLst>
                                </p:cTn>
                              </p:par>
                              <p:par>
                                <p:cTn id="173" presetID="18" presetClass="entr" presetSubtype="12" fill="hold" grpId="1" nodeType="withEffect">
                                  <p:stCondLst>
                                    <p:cond delay="0"/>
                                  </p:stCondLst>
                                  <p:childTnLst>
                                    <p:set>
                                      <p:cBhvr>
                                        <p:cTn id="174" dur="1" fill="hold">
                                          <p:stCondLst>
                                            <p:cond delay="0"/>
                                          </p:stCondLst>
                                        </p:cTn>
                                        <p:tgtEl>
                                          <p:spTgt spid="99332">
                                            <p:txEl>
                                              <p:pRg st="11" end="11"/>
                                            </p:txEl>
                                          </p:spTgt>
                                        </p:tgtEl>
                                        <p:attrNameLst>
                                          <p:attrName>style.visibility</p:attrName>
                                        </p:attrNameLst>
                                      </p:cBhvr>
                                      <p:to>
                                        <p:strVal val="visible"/>
                                      </p:to>
                                    </p:set>
                                    <p:animEffect transition="in" filter="strips(downLeft)">
                                      <p:cBhvr>
                                        <p:cTn id="175" dur="500"/>
                                        <p:tgtEl>
                                          <p:spTgt spid="99332">
                                            <p:txEl>
                                              <p:pRg st="11" end="11"/>
                                            </p:txEl>
                                          </p:spTgt>
                                        </p:tgtEl>
                                      </p:cBhvr>
                                    </p:animEffect>
                                  </p:childTnLst>
                                </p:cTn>
                              </p:par>
                              <p:par>
                                <p:cTn id="176" presetID="18" presetClass="entr" presetSubtype="12" fill="hold" grpId="1" nodeType="withEffect">
                                  <p:stCondLst>
                                    <p:cond delay="0"/>
                                  </p:stCondLst>
                                  <p:childTnLst>
                                    <p:set>
                                      <p:cBhvr>
                                        <p:cTn id="177" dur="1" fill="hold">
                                          <p:stCondLst>
                                            <p:cond delay="0"/>
                                          </p:stCondLst>
                                        </p:cTn>
                                        <p:tgtEl>
                                          <p:spTgt spid="99332">
                                            <p:txEl>
                                              <p:pRg st="12" end="12"/>
                                            </p:txEl>
                                          </p:spTgt>
                                        </p:tgtEl>
                                        <p:attrNameLst>
                                          <p:attrName>style.visibility</p:attrName>
                                        </p:attrNameLst>
                                      </p:cBhvr>
                                      <p:to>
                                        <p:strVal val="visible"/>
                                      </p:to>
                                    </p:set>
                                    <p:animEffect transition="in" filter="strips(downLeft)">
                                      <p:cBhvr>
                                        <p:cTn id="178" dur="500"/>
                                        <p:tgtEl>
                                          <p:spTgt spid="99332">
                                            <p:txEl>
                                              <p:pRg st="12" end="12"/>
                                            </p:txEl>
                                          </p:spTgt>
                                        </p:tgtEl>
                                      </p:cBhvr>
                                    </p:animEffect>
                                  </p:childTnLst>
                                </p:cTn>
                              </p:par>
                              <p:par>
                                <p:cTn id="179" presetID="18" presetClass="entr" presetSubtype="12" fill="hold" grpId="1" nodeType="withEffect">
                                  <p:stCondLst>
                                    <p:cond delay="0"/>
                                  </p:stCondLst>
                                  <p:childTnLst>
                                    <p:set>
                                      <p:cBhvr>
                                        <p:cTn id="180" dur="1" fill="hold">
                                          <p:stCondLst>
                                            <p:cond delay="0"/>
                                          </p:stCondLst>
                                        </p:cTn>
                                        <p:tgtEl>
                                          <p:spTgt spid="99332">
                                            <p:txEl>
                                              <p:pRg st="13" end="13"/>
                                            </p:txEl>
                                          </p:spTgt>
                                        </p:tgtEl>
                                        <p:attrNameLst>
                                          <p:attrName>style.visibility</p:attrName>
                                        </p:attrNameLst>
                                      </p:cBhvr>
                                      <p:to>
                                        <p:strVal val="visible"/>
                                      </p:to>
                                    </p:set>
                                    <p:animEffect transition="in" filter="strips(downLeft)">
                                      <p:cBhvr>
                                        <p:cTn id="181" dur="500"/>
                                        <p:tgtEl>
                                          <p:spTgt spid="99332">
                                            <p:txEl>
                                              <p:pRg st="13" end="13"/>
                                            </p:txEl>
                                          </p:spTgt>
                                        </p:tgtEl>
                                      </p:cBhvr>
                                    </p:animEffect>
                                  </p:childTnLst>
                                </p:cTn>
                              </p:par>
                              <p:par>
                                <p:cTn id="182" presetID="18" presetClass="entr" presetSubtype="12" fill="hold" grpId="1" nodeType="withEffect">
                                  <p:stCondLst>
                                    <p:cond delay="0"/>
                                  </p:stCondLst>
                                  <p:childTnLst>
                                    <p:set>
                                      <p:cBhvr>
                                        <p:cTn id="183" dur="1" fill="hold">
                                          <p:stCondLst>
                                            <p:cond delay="0"/>
                                          </p:stCondLst>
                                        </p:cTn>
                                        <p:tgtEl>
                                          <p:spTgt spid="99332">
                                            <p:txEl>
                                              <p:pRg st="14" end="14"/>
                                            </p:txEl>
                                          </p:spTgt>
                                        </p:tgtEl>
                                        <p:attrNameLst>
                                          <p:attrName>style.visibility</p:attrName>
                                        </p:attrNameLst>
                                      </p:cBhvr>
                                      <p:to>
                                        <p:strVal val="visible"/>
                                      </p:to>
                                    </p:set>
                                    <p:animEffect transition="in" filter="strips(downLeft)">
                                      <p:cBhvr>
                                        <p:cTn id="184" dur="500"/>
                                        <p:tgtEl>
                                          <p:spTgt spid="99332">
                                            <p:txEl>
                                              <p:pRg st="14" end="14"/>
                                            </p:txEl>
                                          </p:spTgt>
                                        </p:tgtEl>
                                      </p:cBhvr>
                                    </p:animEffect>
                                  </p:childTnLst>
                                </p:cTn>
                              </p:par>
                              <p:par>
                                <p:cTn id="185" presetID="18" presetClass="entr" presetSubtype="12" fill="hold" grpId="1" nodeType="withEffect">
                                  <p:stCondLst>
                                    <p:cond delay="0"/>
                                  </p:stCondLst>
                                  <p:childTnLst>
                                    <p:set>
                                      <p:cBhvr>
                                        <p:cTn id="186" dur="1" fill="hold">
                                          <p:stCondLst>
                                            <p:cond delay="0"/>
                                          </p:stCondLst>
                                        </p:cTn>
                                        <p:tgtEl>
                                          <p:spTgt spid="99332">
                                            <p:txEl>
                                              <p:pRg st="15" end="15"/>
                                            </p:txEl>
                                          </p:spTgt>
                                        </p:tgtEl>
                                        <p:attrNameLst>
                                          <p:attrName>style.visibility</p:attrName>
                                        </p:attrNameLst>
                                      </p:cBhvr>
                                      <p:to>
                                        <p:strVal val="visible"/>
                                      </p:to>
                                    </p:set>
                                    <p:animEffect transition="in" filter="strips(downLeft)">
                                      <p:cBhvr>
                                        <p:cTn id="187" dur="500"/>
                                        <p:tgtEl>
                                          <p:spTgt spid="99332">
                                            <p:txEl>
                                              <p:pRg st="15" end="15"/>
                                            </p:txEl>
                                          </p:spTgt>
                                        </p:tgtEl>
                                      </p:cBhvr>
                                    </p:animEffect>
                                  </p:childTnLst>
                                </p:cTn>
                              </p:par>
                              <p:par>
                                <p:cTn id="188" presetID="18" presetClass="entr" presetSubtype="12" fill="hold" grpId="1" nodeType="withEffect">
                                  <p:stCondLst>
                                    <p:cond delay="0"/>
                                  </p:stCondLst>
                                  <p:childTnLst>
                                    <p:set>
                                      <p:cBhvr>
                                        <p:cTn id="189" dur="1" fill="hold">
                                          <p:stCondLst>
                                            <p:cond delay="0"/>
                                          </p:stCondLst>
                                        </p:cTn>
                                        <p:tgtEl>
                                          <p:spTgt spid="99332">
                                            <p:txEl>
                                              <p:pRg st="16" end="16"/>
                                            </p:txEl>
                                          </p:spTgt>
                                        </p:tgtEl>
                                        <p:attrNameLst>
                                          <p:attrName>style.visibility</p:attrName>
                                        </p:attrNameLst>
                                      </p:cBhvr>
                                      <p:to>
                                        <p:strVal val="visible"/>
                                      </p:to>
                                    </p:set>
                                    <p:animEffect transition="in" filter="strips(downLeft)">
                                      <p:cBhvr>
                                        <p:cTn id="190" dur="500"/>
                                        <p:tgtEl>
                                          <p:spTgt spid="99332">
                                            <p:txEl>
                                              <p:pRg st="16" end="16"/>
                                            </p:txEl>
                                          </p:spTgt>
                                        </p:tgtEl>
                                      </p:cBhvr>
                                    </p:animEffect>
                                  </p:childTnLst>
                                </p:cTn>
                              </p:par>
                              <p:par>
                                <p:cTn id="191" presetID="18" presetClass="entr" presetSubtype="12" fill="hold" grpId="1" nodeType="withEffect">
                                  <p:stCondLst>
                                    <p:cond delay="0"/>
                                  </p:stCondLst>
                                  <p:childTnLst>
                                    <p:set>
                                      <p:cBhvr>
                                        <p:cTn id="192" dur="1" fill="hold">
                                          <p:stCondLst>
                                            <p:cond delay="0"/>
                                          </p:stCondLst>
                                        </p:cTn>
                                        <p:tgtEl>
                                          <p:spTgt spid="99332">
                                            <p:txEl>
                                              <p:pRg st="17" end="17"/>
                                            </p:txEl>
                                          </p:spTgt>
                                        </p:tgtEl>
                                        <p:attrNameLst>
                                          <p:attrName>style.visibility</p:attrName>
                                        </p:attrNameLst>
                                      </p:cBhvr>
                                      <p:to>
                                        <p:strVal val="visible"/>
                                      </p:to>
                                    </p:set>
                                    <p:animEffect transition="in" filter="strips(downLeft)">
                                      <p:cBhvr>
                                        <p:cTn id="193" dur="500"/>
                                        <p:tgtEl>
                                          <p:spTgt spid="99332">
                                            <p:txEl>
                                              <p:pRg st="17" end="17"/>
                                            </p:txEl>
                                          </p:spTgt>
                                        </p:tgtEl>
                                      </p:cBhvr>
                                    </p:animEffect>
                                  </p:childTnLst>
                                </p:cTn>
                              </p:par>
                              <p:par>
                                <p:cTn id="194" presetID="18" presetClass="entr" presetSubtype="12" fill="hold" grpId="1" nodeType="withEffect">
                                  <p:stCondLst>
                                    <p:cond delay="0"/>
                                  </p:stCondLst>
                                  <p:childTnLst>
                                    <p:set>
                                      <p:cBhvr>
                                        <p:cTn id="195" dur="1" fill="hold">
                                          <p:stCondLst>
                                            <p:cond delay="0"/>
                                          </p:stCondLst>
                                        </p:cTn>
                                        <p:tgtEl>
                                          <p:spTgt spid="99332">
                                            <p:txEl>
                                              <p:pRg st="18" end="18"/>
                                            </p:txEl>
                                          </p:spTgt>
                                        </p:tgtEl>
                                        <p:attrNameLst>
                                          <p:attrName>style.visibility</p:attrName>
                                        </p:attrNameLst>
                                      </p:cBhvr>
                                      <p:to>
                                        <p:strVal val="visible"/>
                                      </p:to>
                                    </p:set>
                                    <p:animEffect transition="in" filter="strips(downLeft)">
                                      <p:cBhvr>
                                        <p:cTn id="196" dur="500"/>
                                        <p:tgtEl>
                                          <p:spTgt spid="99332">
                                            <p:txEl>
                                              <p:pRg st="18" end="18"/>
                                            </p:txEl>
                                          </p:spTgt>
                                        </p:tgtEl>
                                      </p:cBhvr>
                                    </p:animEffect>
                                  </p:childTnLst>
                                </p:cTn>
                              </p:par>
                              <p:par>
                                <p:cTn id="197" presetID="18" presetClass="entr" presetSubtype="12" fill="hold" grpId="1" nodeType="withEffect">
                                  <p:stCondLst>
                                    <p:cond delay="0"/>
                                  </p:stCondLst>
                                  <p:childTnLst>
                                    <p:set>
                                      <p:cBhvr>
                                        <p:cTn id="198" dur="1" fill="hold">
                                          <p:stCondLst>
                                            <p:cond delay="0"/>
                                          </p:stCondLst>
                                        </p:cTn>
                                        <p:tgtEl>
                                          <p:spTgt spid="99332">
                                            <p:txEl>
                                              <p:pRg st="19" end="19"/>
                                            </p:txEl>
                                          </p:spTgt>
                                        </p:tgtEl>
                                        <p:attrNameLst>
                                          <p:attrName>style.visibility</p:attrName>
                                        </p:attrNameLst>
                                      </p:cBhvr>
                                      <p:to>
                                        <p:strVal val="visible"/>
                                      </p:to>
                                    </p:set>
                                    <p:animEffect transition="in" filter="strips(downLeft)">
                                      <p:cBhvr>
                                        <p:cTn id="199" dur="500"/>
                                        <p:tgtEl>
                                          <p:spTgt spid="99332">
                                            <p:txEl>
                                              <p:pRg st="19" end="19"/>
                                            </p:txEl>
                                          </p:spTgt>
                                        </p:tgtEl>
                                      </p:cBhvr>
                                    </p:animEffect>
                                  </p:childTnLst>
                                </p:cTn>
                              </p:par>
                              <p:par>
                                <p:cTn id="200" presetID="18" presetClass="entr" presetSubtype="12" fill="hold" grpId="1" nodeType="withEffect">
                                  <p:stCondLst>
                                    <p:cond delay="0"/>
                                  </p:stCondLst>
                                  <p:childTnLst>
                                    <p:set>
                                      <p:cBhvr>
                                        <p:cTn id="201" dur="1" fill="hold">
                                          <p:stCondLst>
                                            <p:cond delay="0"/>
                                          </p:stCondLst>
                                        </p:cTn>
                                        <p:tgtEl>
                                          <p:spTgt spid="99332">
                                            <p:txEl>
                                              <p:pRg st="20" end="20"/>
                                            </p:txEl>
                                          </p:spTgt>
                                        </p:tgtEl>
                                        <p:attrNameLst>
                                          <p:attrName>style.visibility</p:attrName>
                                        </p:attrNameLst>
                                      </p:cBhvr>
                                      <p:to>
                                        <p:strVal val="visible"/>
                                      </p:to>
                                    </p:set>
                                    <p:animEffect transition="in" filter="strips(downLeft)">
                                      <p:cBhvr>
                                        <p:cTn id="202" dur="500"/>
                                        <p:tgtEl>
                                          <p:spTgt spid="99332">
                                            <p:txEl>
                                              <p:pRg st="20" end="20"/>
                                            </p:txEl>
                                          </p:spTgt>
                                        </p:tgtEl>
                                      </p:cBhvr>
                                    </p:animEffect>
                                  </p:childTnLst>
                                </p:cTn>
                              </p:par>
                              <p:par>
                                <p:cTn id="203" presetID="18" presetClass="entr" presetSubtype="12" fill="hold" grpId="1" nodeType="withEffect">
                                  <p:stCondLst>
                                    <p:cond delay="0"/>
                                  </p:stCondLst>
                                  <p:childTnLst>
                                    <p:set>
                                      <p:cBhvr>
                                        <p:cTn id="204" dur="1" fill="hold">
                                          <p:stCondLst>
                                            <p:cond delay="0"/>
                                          </p:stCondLst>
                                        </p:cTn>
                                        <p:tgtEl>
                                          <p:spTgt spid="99332">
                                            <p:txEl>
                                              <p:pRg st="21" end="21"/>
                                            </p:txEl>
                                          </p:spTgt>
                                        </p:tgtEl>
                                        <p:attrNameLst>
                                          <p:attrName>style.visibility</p:attrName>
                                        </p:attrNameLst>
                                      </p:cBhvr>
                                      <p:to>
                                        <p:strVal val="visible"/>
                                      </p:to>
                                    </p:set>
                                    <p:animEffect transition="in" filter="strips(downLeft)">
                                      <p:cBhvr>
                                        <p:cTn id="205" dur="500"/>
                                        <p:tgtEl>
                                          <p:spTgt spid="99332">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allAtOnce"/>
      <p:bldP spid="99332"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endParaRPr lang="ru-RU"/>
          </a:p>
        </p:txBody>
      </p:sp>
      <p:pic>
        <p:nvPicPr>
          <p:cNvPr id="1003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00356" name="Rectangle 4"/>
          <p:cNvSpPr>
            <a:spLocks noChangeArrowheads="1"/>
          </p:cNvSpPr>
          <p:nvPr/>
        </p:nvSpPr>
        <p:spPr bwMode="auto">
          <a:xfrm>
            <a:off x="169863" y="1036638"/>
            <a:ext cx="8805862"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b="1" i="1">
                <a:solidFill>
                  <a:srgbClr val="FF9900"/>
                </a:solidFill>
                <a:latin typeface="Times New Roman" pitchFamily="18" charset="0"/>
              </a:rPr>
              <a:t>Упражнение 4.</a:t>
            </a:r>
          </a:p>
          <a:p>
            <a:pPr algn="ctr"/>
            <a:r>
              <a:rPr lang="ru-RU" b="1" i="1">
                <a:solidFill>
                  <a:srgbClr val="FF0000"/>
                </a:solidFill>
                <a:latin typeface="Times New Roman" pitchFamily="18" charset="0"/>
              </a:rPr>
              <a:t>К первому и второму упражнениям присовокупим опыт с флексором локтевого</a:t>
            </a:r>
          </a:p>
          <a:p>
            <a:pPr algn="ctr"/>
            <a:r>
              <a:rPr lang="ru-RU" b="1" i="1">
                <a:solidFill>
                  <a:srgbClr val="FF0000"/>
                </a:solidFill>
                <a:latin typeface="Times New Roman" pitchFamily="18" charset="0"/>
              </a:rPr>
              <a:t>сустава. Левую руку согните в локте под углом 30 градусов, то есть</a:t>
            </a:r>
          </a:p>
          <a:p>
            <a:pPr algn="ctr"/>
            <a:r>
              <a:rPr lang="ru-RU" b="1" i="1">
                <a:solidFill>
                  <a:srgbClr val="FF0000"/>
                </a:solidFill>
                <a:latin typeface="Times New Roman" pitchFamily="18" charset="0"/>
              </a:rPr>
              <a:t>приподнимите ее от покрывала. Повторите эту операцию трижды в течение</a:t>
            </a:r>
          </a:p>
          <a:p>
            <a:pPr algn="ctr"/>
            <a:r>
              <a:rPr lang="ru-RU" b="1" i="1">
                <a:solidFill>
                  <a:srgbClr val="FF0000"/>
                </a:solidFill>
                <a:latin typeface="Times New Roman" pitchFamily="18" charset="0"/>
              </a:rPr>
              <a:t>примерно 2-х минут с последую щими релаксациями на протяжении нескольких</a:t>
            </a:r>
          </a:p>
          <a:p>
            <a:pPr algn="ctr"/>
            <a:r>
              <a:rPr lang="ru-RU" b="1" i="1">
                <a:solidFill>
                  <a:srgbClr val="FF0000"/>
                </a:solidFill>
                <a:latin typeface="Times New Roman" pitchFamily="18" charset="0"/>
              </a:rPr>
              <a:t>минут. Остаток часа расслабляйтесь.</a:t>
            </a:r>
          </a:p>
          <a:p>
            <a:pPr algn="ctr"/>
            <a:r>
              <a:rPr lang="ru-RU" b="1" i="1">
                <a:solidFill>
                  <a:srgbClr val="FF9933"/>
                </a:solidFill>
                <a:latin typeface="Times New Roman" pitchFamily="18" charset="0"/>
              </a:rPr>
              <a:t>Упражнение 5.</a:t>
            </a:r>
          </a:p>
          <a:p>
            <a:pPr algn="ctr"/>
            <a:r>
              <a:rPr lang="ru-RU" b="1" i="1">
                <a:solidFill>
                  <a:srgbClr val="FF0000"/>
                </a:solidFill>
                <a:latin typeface="Times New Roman" pitchFamily="18" charset="0"/>
              </a:rPr>
              <a:t>Повторите все предшествующие упражнения. Затем будем тренировать трицепс.</a:t>
            </a:r>
          </a:p>
          <a:p>
            <a:pPr algn="ctr"/>
            <a:r>
              <a:rPr lang="ru-RU" b="1" i="1">
                <a:solidFill>
                  <a:srgbClr val="FF0000"/>
                </a:solidFill>
                <a:latin typeface="Times New Roman" pitchFamily="18" charset="0"/>
              </a:rPr>
              <a:t>Вы добьетесь напряжения в этой мышце, если, положив под предплечье стопку</a:t>
            </a:r>
          </a:p>
          <a:p>
            <a:pPr algn="ctr"/>
            <a:r>
              <a:rPr lang="ru-RU" b="1" i="1">
                <a:solidFill>
                  <a:srgbClr val="FF0000"/>
                </a:solidFill>
                <a:latin typeface="Times New Roman" pitchFamily="18" charset="0"/>
              </a:rPr>
              <a:t>книг, будете волевым усилием давить на них лежащей рукой. Трижды чередуйте</a:t>
            </a:r>
          </a:p>
          <a:p>
            <a:pPr algn="ctr"/>
            <a:r>
              <a:rPr lang="ru-RU" b="1" i="1">
                <a:solidFill>
                  <a:srgbClr val="FF0000"/>
                </a:solidFill>
                <a:latin typeface="Times New Roman" pitchFamily="18" charset="0"/>
              </a:rPr>
              <a:t>напряжение и расслабление (для релаксации отведите руку от корпуса, за</a:t>
            </a:r>
          </a:p>
          <a:p>
            <a:pPr algn="ctr"/>
            <a:r>
              <a:rPr lang="ru-RU" b="1" i="1">
                <a:solidFill>
                  <a:srgbClr val="FF0000"/>
                </a:solidFill>
                <a:latin typeface="Times New Roman" pitchFamily="18" charset="0"/>
              </a:rPr>
              <a:t>книги, используемые вами как вспомогательное средство). Остаток часа</a:t>
            </a:r>
          </a:p>
          <a:p>
            <a:pPr algn="ctr"/>
            <a:r>
              <a:rPr lang="ru-RU" b="1" i="1">
                <a:solidFill>
                  <a:srgbClr val="FF0000"/>
                </a:solidFill>
                <a:latin typeface="Times New Roman" pitchFamily="18" charset="0"/>
              </a:rPr>
              <a:t>расслабляйтесь.</a:t>
            </a:r>
          </a:p>
        </p:txBody>
      </p:sp>
      <p:pic>
        <p:nvPicPr>
          <p:cNvPr id="1003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3455988"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barn(inHorizontal)">
                                      <p:cBhvr>
                                        <p:cTn id="7" dur="500"/>
                                        <p:tgtEl>
                                          <p:spTgt spid="100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0356"/>
                                        </p:tgtEl>
                                        <p:attrNameLst>
                                          <p:attrName>style.visibility</p:attrName>
                                        </p:attrNameLst>
                                      </p:cBhvr>
                                      <p:to>
                                        <p:strVal val="visible"/>
                                      </p:to>
                                    </p:set>
                                    <p:animEffect transition="in" filter="wedge">
                                      <p:cBhvr>
                                        <p:cTn id="12" dur="2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theme/theme1.xml><?xml version="1.0" encoding="utf-8"?>
<a:theme xmlns:a="http://schemas.openxmlformats.org/drawingml/2006/main" name="Склон">
  <a:themeElements>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Склон">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клон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Склон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Склон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Склон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Склон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Склон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етка с тенью">
  <a:themeElements>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Сетка с тень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етка с тенью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Сетка с тенью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Сетка с тенью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Сетка с тенью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етка с тенью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Сетка с тенью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Сетка с тенью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Сетка с тенью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Орбита">
  <a:themeElements>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Орбит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Вершина горы">
  <a:themeElements>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Вершина го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207</TotalTime>
  <Words>1596</Words>
  <Application>Microsoft Office PowerPoint</Application>
  <PresentationFormat>Экран (4:3)</PresentationFormat>
  <Paragraphs>140</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11</vt:i4>
      </vt:variant>
    </vt:vector>
  </HeadingPairs>
  <TitlesOfParts>
    <vt:vector size="21" baseType="lpstr">
      <vt:lpstr>Arial</vt:lpstr>
      <vt:lpstr>Showcard Gothic</vt:lpstr>
      <vt:lpstr>Tahoma</vt:lpstr>
      <vt:lpstr>Times New Roman</vt:lpstr>
      <vt:lpstr>Verdana</vt:lpstr>
      <vt:lpstr>Wingdings</vt:lpstr>
      <vt:lpstr>Склон</vt:lpstr>
      <vt:lpstr>Сетка с тенью</vt:lpstr>
      <vt:lpstr>Орбита</vt:lpstr>
      <vt:lpstr>Вершина горы</vt:lpstr>
      <vt:lpstr>Релаксация. Виды и методы.</vt:lpstr>
      <vt:lpstr>Презентация PowerPoint</vt:lpstr>
      <vt:lpstr>Презентация PowerPoint</vt:lpstr>
      <vt:lpstr>Значение мышечной релаксации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cp:revision>
  <dcterms:created xsi:type="dcterms:W3CDTF">2010-12-18T19:43:32Z</dcterms:created>
  <dcterms:modified xsi:type="dcterms:W3CDTF">2020-12-03T11:04:27Z</dcterms:modified>
</cp:coreProperties>
</file>