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1" y="486259"/>
            <a:ext cx="8709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7972" y="5068786"/>
            <a:ext cx="50027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ЛЕТО! УРА!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КАНИКУЛ ПОРА!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188640"/>
            <a:ext cx="8458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Презентация «ОДИН ДОМА»</a:t>
            </a:r>
          </a:p>
          <a:p>
            <a:pPr algn="ctr"/>
            <a:r>
              <a:rPr lang="ru-RU" sz="5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2 «А» </a:t>
            </a:r>
            <a:endParaRPr lang="ru-RU" sz="5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62" y="-112734"/>
            <a:ext cx="9144000" cy="6970734"/>
          </a:xfrm>
        </p:spPr>
      </p:pic>
      <p:sp>
        <p:nvSpPr>
          <p:cNvPr id="3" name="Прямоугольник 2"/>
          <p:cNvSpPr/>
          <p:nvPr/>
        </p:nvSpPr>
        <p:spPr>
          <a:xfrm>
            <a:off x="827584" y="1052736"/>
            <a:ext cx="52284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Лекарства пробовать не надо.</a:t>
            </a:r>
          </a:p>
          <a:p>
            <a:pPr algn="ctr"/>
            <a:r>
              <a:rPr lang="ru-RU" sz="3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Они страшней быть могут яда!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215" y="357166"/>
            <a:ext cx="4714909" cy="6286544"/>
          </a:xfrm>
        </p:spPr>
      </p:pic>
      <p:sp>
        <p:nvSpPr>
          <p:cNvPr id="3" name="Прямоугольник 2"/>
          <p:cNvSpPr/>
          <p:nvPr/>
        </p:nvSpPr>
        <p:spPr>
          <a:xfrm>
            <a:off x="1617116" y="5661248"/>
            <a:ext cx="55871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окон, на балконе – осторожно</a:t>
            </a:r>
            <a:r>
              <a:rPr lang="ru-RU" sz="2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2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7652"/>
            <a:ext cx="9144000" cy="6923908"/>
          </a:xfrm>
        </p:spPr>
      </p:pic>
      <p:sp>
        <p:nvSpPr>
          <p:cNvPr id="3" name="Прямоугольник 2"/>
          <p:cNvSpPr/>
          <p:nvPr/>
        </p:nvSpPr>
        <p:spPr>
          <a:xfrm>
            <a:off x="1691680" y="5733256"/>
            <a:ext cx="62267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них случайно вывалиться можно!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391609" y="368468"/>
            <a:ext cx="6360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Никому не говори по телефону,</a:t>
            </a:r>
          </a:p>
          <a:p>
            <a:pPr algn="ctr"/>
            <a:r>
              <a:rPr lang="ru-RU" sz="3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оставили тебя без старших дома!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795" y="428604"/>
            <a:ext cx="4554173" cy="6072230"/>
          </a:xfrm>
        </p:spPr>
      </p:pic>
      <p:sp>
        <p:nvSpPr>
          <p:cNvPr id="3" name="Прямоугольник 2"/>
          <p:cNvSpPr/>
          <p:nvPr/>
        </p:nvSpPr>
        <p:spPr>
          <a:xfrm>
            <a:off x="1517359" y="5301208"/>
            <a:ext cx="57330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Незнакомым дверь не открывай,</a:t>
            </a:r>
          </a:p>
          <a:p>
            <a:pPr algn="ctr"/>
            <a:r>
              <a:rPr lang="ru-RU" sz="3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разговоры с ними не вступай!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16632"/>
            <a:ext cx="8155632" cy="5807133"/>
          </a:xfrm>
        </p:spPr>
      </p:pic>
      <p:sp>
        <p:nvSpPr>
          <p:cNvPr id="3" name="Прямоугольник 2"/>
          <p:cNvSpPr/>
          <p:nvPr/>
        </p:nvSpPr>
        <p:spPr>
          <a:xfrm>
            <a:off x="2208304" y="5842337"/>
            <a:ext cx="43486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Очень важно, чтобы дети</a:t>
            </a:r>
          </a:p>
          <a:p>
            <a:pPr algn="ctr"/>
            <a:r>
              <a:rPr lang="ru-RU" sz="3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Знали правила все эти!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793" y="608837"/>
            <a:ext cx="4679784" cy="6239710"/>
          </a:xfrm>
        </p:spPr>
      </p:pic>
      <p:sp>
        <p:nvSpPr>
          <p:cNvPr id="3" name="Прямоугольник 2"/>
          <p:cNvSpPr/>
          <p:nvPr/>
        </p:nvSpPr>
        <p:spPr>
          <a:xfrm>
            <a:off x="2106793" y="833735"/>
            <a:ext cx="46797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Осталась школа позади,</a:t>
            </a:r>
          </a:p>
          <a:p>
            <a:pPr algn="ctr"/>
            <a:r>
              <a:rPr lang="ru-RU" sz="3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Остался дома ты один.</a:t>
            </a:r>
            <a:endParaRPr lang="ru-RU" sz="3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753" y="470750"/>
            <a:ext cx="4607752" cy="6143668"/>
          </a:xfrm>
        </p:spPr>
      </p:pic>
      <p:sp>
        <p:nvSpPr>
          <p:cNvPr id="5" name="Прямоугольник 4"/>
          <p:cNvSpPr/>
          <p:nvPr/>
        </p:nvSpPr>
        <p:spPr>
          <a:xfrm>
            <a:off x="2175753" y="5373216"/>
            <a:ext cx="441247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Чтоб не загорелся дом,</a:t>
            </a:r>
          </a:p>
          <a:p>
            <a:pPr algn="ctr"/>
            <a:r>
              <a:rPr lang="ru-RU" sz="3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играются с огнем!</a:t>
            </a:r>
            <a:endParaRPr lang="ru-RU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778" y="285728"/>
            <a:ext cx="4267676" cy="6189968"/>
          </a:xfrm>
        </p:spPr>
      </p:pic>
      <p:sp>
        <p:nvSpPr>
          <p:cNvPr id="3" name="Прямоугольник 2"/>
          <p:cNvSpPr/>
          <p:nvPr/>
        </p:nvSpPr>
        <p:spPr>
          <a:xfrm>
            <a:off x="2502712" y="5901130"/>
            <a:ext cx="45858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Газ и розетки–не игрушки,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700" y="260648"/>
            <a:ext cx="4500594" cy="6357983"/>
          </a:xfrm>
        </p:spPr>
      </p:pic>
      <p:sp>
        <p:nvSpPr>
          <p:cNvPr id="3" name="Прямоугольник 2"/>
          <p:cNvSpPr/>
          <p:nvPr/>
        </p:nvSpPr>
        <p:spPr>
          <a:xfrm>
            <a:off x="1739516" y="6044065"/>
            <a:ext cx="543206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Играть с </a:t>
            </a:r>
            <a:r>
              <a:rPr lang="ru-RU" sz="3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электрикой</a:t>
            </a:r>
            <a:r>
              <a:rPr lang="ru-RU" sz="3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нужно!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795" y="428604"/>
            <a:ext cx="4554173" cy="6072230"/>
          </a:xfrm>
        </p:spPr>
      </p:pic>
      <p:sp>
        <p:nvSpPr>
          <p:cNvPr id="3" name="Прямоугольник 2"/>
          <p:cNvSpPr/>
          <p:nvPr/>
        </p:nvSpPr>
        <p:spPr>
          <a:xfrm>
            <a:off x="631926" y="5574651"/>
            <a:ext cx="71267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Предметов режущих ты не бери и острых,</a:t>
            </a:r>
          </a:p>
          <a:p>
            <a:pPr algn="ctr"/>
            <a:r>
              <a:rPr lang="ru-RU" sz="3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Пораниться и уколоться ими просто!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341777"/>
            <a:ext cx="4607752" cy="6143668"/>
          </a:xfrm>
        </p:spPr>
      </p:pic>
      <p:sp>
        <p:nvSpPr>
          <p:cNvPr id="3" name="Прямоугольник 2"/>
          <p:cNvSpPr/>
          <p:nvPr/>
        </p:nvSpPr>
        <p:spPr>
          <a:xfrm>
            <a:off x="1774088" y="5229200"/>
            <a:ext cx="51630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Перед едой всегда мой руки,</a:t>
            </a:r>
          </a:p>
          <a:p>
            <a:pPr algn="ctr"/>
            <a:r>
              <a:rPr lang="ru-RU" sz="3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ешь немытыми ты фрукты</a:t>
            </a:r>
            <a:r>
              <a:rPr lang="ru-RU" sz="2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2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804954" y="5589240"/>
            <a:ext cx="38903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Чтоб потопа избежать,</a:t>
            </a:r>
          </a:p>
          <a:p>
            <a:pPr algn="ctr"/>
            <a:r>
              <a:rPr lang="ru-RU" sz="3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Воду надо закрывать!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3216" y="357166"/>
            <a:ext cx="4661330" cy="6215106"/>
          </a:xfrm>
        </p:spPr>
      </p:pic>
      <p:sp>
        <p:nvSpPr>
          <p:cNvPr id="3" name="Прямоугольник 2"/>
          <p:cNvSpPr/>
          <p:nvPr/>
        </p:nvSpPr>
        <p:spPr>
          <a:xfrm>
            <a:off x="1187625" y="5589240"/>
            <a:ext cx="64781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Осторожно надо обращаться</a:t>
            </a:r>
          </a:p>
          <a:p>
            <a:pPr algn="ctr"/>
            <a:r>
              <a:rPr lang="ru-RU" sz="3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чаем, супом – жидкостью горячей! </a:t>
            </a:r>
            <a:endParaRPr lang="ru-RU" sz="3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153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12</cp:revision>
  <dcterms:created xsi:type="dcterms:W3CDTF">2018-05-22T20:08:42Z</dcterms:created>
  <dcterms:modified xsi:type="dcterms:W3CDTF">2018-05-28T15:30:37Z</dcterms:modified>
</cp:coreProperties>
</file>