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79" r:id="rId5"/>
    <p:sldId id="284" r:id="rId6"/>
    <p:sldId id="289" r:id="rId7"/>
    <p:sldId id="291" r:id="rId8"/>
    <p:sldId id="290" r:id="rId9"/>
    <p:sldId id="285" r:id="rId10"/>
    <p:sldId id="280" r:id="rId11"/>
    <p:sldId id="288" r:id="rId12"/>
    <p:sldId id="297" r:id="rId13"/>
    <p:sldId id="298" r:id="rId14"/>
    <p:sldId id="286" r:id="rId15"/>
    <p:sldId id="293" r:id="rId16"/>
    <p:sldId id="292" r:id="rId17"/>
    <p:sldId id="294" r:id="rId18"/>
    <p:sldId id="296" r:id="rId19"/>
    <p:sldId id="299" r:id="rId20"/>
    <p:sldId id="295" r:id="rId21"/>
    <p:sldId id="281" r:id="rId22"/>
    <p:sldId id="257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109" d="100"/>
          <a:sy n="109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296248-F980-46B4-8E58-624F51D519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786E1-33AC-4A89-A8A9-5611975C741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44B82-6521-47DF-AEAD-977AE2ACFCED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3C88A-E7DC-476C-8C9C-BC64A1E2CEEE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87675"/>
            <a:ext cx="7086600" cy="4413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189038"/>
            <a:ext cx="1828800" cy="5516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189038"/>
            <a:ext cx="5334000" cy="5516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1890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336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nejm.org/doi/full/10.1056/NEJMc160847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85852" y="500042"/>
            <a:ext cx="6943748" cy="2567008"/>
          </a:xfrm>
        </p:spPr>
        <p:txBody>
          <a:bodyPr/>
          <a:lstStyle/>
          <a:p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ВСЯ ПРАВДА ОБ ЭЛЕКТРОННЫХ СИГАРЕТАХ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43306" y="5643578"/>
            <a:ext cx="2428892" cy="785818"/>
          </a:xfrm>
        </p:spPr>
        <p:txBody>
          <a:bodyPr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 «ЛОНД»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1171596"/>
          </a:xfrm>
        </p:spPr>
        <p:txBody>
          <a:bodyPr/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Термическое разложение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пропиленгликоля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глицерина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приводит к высвобождению акролеина, формальдегида и ацетальдегида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1714488"/>
            <a:ext cx="6934200" cy="46672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Акролеин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является токсичным соединением. Вызывает мутагенез у бактерий и дрожжей, проявляет мутагенные свойства на культурах клеток млекопитающих. Является канцерогеном. Относится к I классу опасности (чрезвычайно опасные вещества).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i="1" dirty="0">
                <a:solidFill>
                  <a:schemeClr val="tx1"/>
                </a:solidFill>
              </a:rPr>
              <a:t>Формальдегид </a:t>
            </a:r>
            <a:r>
              <a:rPr lang="ru-RU" sz="1400" dirty="0">
                <a:solidFill>
                  <a:schemeClr val="tx1"/>
                </a:solidFill>
              </a:rPr>
              <a:t>чрезвычайно токсичен, негативно воздействует на генетический материал, репродуктивные органы, дыхательные пути, глаза, кожный покров. Оказывает сильное действие на центральную нервную систему. Является канцерогеном (может вызывать рак)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i="1" dirty="0">
                <a:solidFill>
                  <a:schemeClr val="tx1"/>
                </a:solidFill>
              </a:rPr>
              <a:t>Ацетальдегид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токсичен при действии на кожу, </a:t>
            </a:r>
            <a:r>
              <a:rPr lang="ru-RU" sz="1400" dirty="0" err="1">
                <a:solidFill>
                  <a:schemeClr val="tx1"/>
                </a:solidFill>
              </a:rPr>
              <a:t>ирритант</a:t>
            </a:r>
            <a:r>
              <a:rPr lang="ru-RU" sz="1400" dirty="0">
                <a:solidFill>
                  <a:schemeClr val="tx1"/>
                </a:solidFill>
              </a:rPr>
              <a:t> (вызывают раздражительные реакции при попадании на слизистую оболочку или кожные покровы), канцероген 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8604"/>
            <a:ext cx="6934200" cy="22145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 целом, исследователи обнаружили значительные уровни 31 вредного химического соединения, в том числе два, которые никогда не были найдены ранее в парах электронных сигарет - окись пропилена 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глицидол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643182"/>
            <a:ext cx="6934200" cy="3738578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Окись пропилена.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сами оксиды, и их производные не только остро токсичны, но и канцерогенны. В настоящее время ни в Европе, ни в США, ни в России окиси этилена и пропилена не разрешены для применения в пищевых продуктах. </a:t>
            </a:r>
          </a:p>
          <a:p>
            <a:r>
              <a:rPr lang="ru-RU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Глицидол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 токсичность относительно невысока, однако он обладает выраженными канцерогенными свойствами.</a:t>
            </a:r>
          </a:p>
          <a:p>
            <a:pPr>
              <a:lnSpc>
                <a:spcPct val="80000"/>
              </a:lnSpc>
            </a:pPr>
            <a:endParaRPr lang="en-US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Картинки по запросу химия я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572008"/>
            <a:ext cx="5119676" cy="209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643188"/>
            <a:ext cx="6934200" cy="3738562"/>
          </a:xfrm>
        </p:spPr>
        <p:txBody>
          <a:bodyPr/>
          <a:lstStyle/>
          <a:p>
            <a:endParaRPr lang="ru-RU" sz="24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8794" y="428604"/>
            <a:ext cx="65913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 поскольку в 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вейпах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еще содержатся всякие многоатомные спирты и эфиры, то они еще и бьют по мозгам и „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ослабоумливают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человека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6330" name="Picture 10" descr="Картинки по запросу человек помидор"/>
          <p:cNvPicPr>
            <a:picLocks noChangeAspect="1" noChangeArrowheads="1"/>
          </p:cNvPicPr>
          <p:nvPr/>
        </p:nvPicPr>
        <p:blipFill>
          <a:blip r:embed="rId4"/>
          <a:srcRect l="16072" t="6708" r="16428" b="11448"/>
          <a:stretch>
            <a:fillRect/>
          </a:stretch>
        </p:blipFill>
        <p:spPr bwMode="auto">
          <a:xfrm>
            <a:off x="2786050" y="2500282"/>
            <a:ext cx="4286280" cy="37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85728"/>
            <a:ext cx="4071966" cy="20717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Кроме всего прочего, у электронных сигарет есть еще одна особенность — иногда они взрываются. 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57356" y="2357430"/>
            <a:ext cx="3929090" cy="4500570"/>
          </a:xfrm>
        </p:spPr>
        <p:txBody>
          <a:bodyPr/>
          <a:lstStyle/>
          <a:p>
            <a:pPr marL="0">
              <a:lnSpc>
                <a:spcPct val="80000"/>
              </a:lnSpc>
              <a:buNone/>
            </a:pPr>
            <a:r>
              <a:rPr lang="ru-RU" sz="2000" dirty="0">
                <a:solidFill>
                  <a:srgbClr val="000000"/>
                </a:solidFill>
              </a:rPr>
              <a:t>Подобные случаи были зафиксированы как в России, так и за рубежом. В медицинский центр университета Вашингтона</a:t>
            </a:r>
            <a:r>
              <a:rPr lang="ru-RU" sz="2000" dirty="0">
                <a:solidFill>
                  <a:srgbClr val="000000"/>
                </a:solidFill>
                <a:hlinkClick r:id="rId4"/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с октября 2015 года по июнь 2016 года поступили 15 пациентов, получивших травмы из-за взрывов </a:t>
            </a:r>
            <a:r>
              <a:rPr lang="ru-RU" sz="2000" dirty="0" err="1">
                <a:solidFill>
                  <a:srgbClr val="000000"/>
                </a:solidFill>
              </a:rPr>
              <a:t>литий-ионных</a:t>
            </a:r>
            <a:r>
              <a:rPr lang="ru-RU" sz="2000" dirty="0">
                <a:solidFill>
                  <a:srgbClr val="000000"/>
                </a:solidFill>
              </a:rPr>
              <a:t> аккумуляторов электронных сигарет и паровых устройств. Некоторые </a:t>
            </a:r>
            <a:r>
              <a:rPr lang="ru-RU" sz="2000" dirty="0" err="1">
                <a:solidFill>
                  <a:srgbClr val="000000"/>
                </a:solidFill>
              </a:rPr>
              <a:t>вейперы</a:t>
            </a:r>
            <a:r>
              <a:rPr lang="ru-RU" sz="2000" dirty="0">
                <a:solidFill>
                  <a:srgbClr val="000000"/>
                </a:solidFill>
              </a:rPr>
              <a:t> получили такие ожоги, что им потребовалась пересадка кожи. </a:t>
            </a:r>
            <a:endParaRPr lang="en-US" sz="2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374" name="AutoShape 6" descr="Картинки по запросу взрыв электронной сигаре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8" name="Picture 10" descr="Картинки по запросу взрыв электронной сигаре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929067"/>
            <a:ext cx="29289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382" name="Picture 14" descr="Картинки по запросу взрыв электронной сигаре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642918"/>
            <a:ext cx="2770228" cy="277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500042"/>
            <a:ext cx="6357982" cy="5857916"/>
          </a:xfrm>
        </p:spPr>
        <p:txBody>
          <a:bodyPr/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Так же ученые определили влияние продолжительности парения. Оказалось, что при первой затяжке и через 10 минут после включения сигареты концентрации побочных веществ изменялись. Их количество в паре постепенно выросло в несколько раз, причем скорость роста зависела от напряжения батареи и высвобождаемого соединения. Например, при 3,8 вольт в первые пять затяжек выпускалось по 0,46 микрограмм акролеина, однако после того, как устройство нагрелось, этот показатель вырос до 8,7 микрограмм.</a:t>
            </a:r>
          </a:p>
          <a:p>
            <a:pPr>
              <a:lnSpc>
                <a:spcPct val="80000"/>
              </a:lnSpc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500042"/>
            <a:ext cx="6357982" cy="5857916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Клубы глицерина 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пропиленгликоля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, выпускаемые электронными сигаретами,  опасны для окружающих, они загрязняют воздух никотином и высокотоксичными веществами.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l="7634" t="1500" r="6488" b="23499"/>
          <a:stretch>
            <a:fillRect/>
          </a:stretch>
        </p:blipFill>
        <p:spPr bwMode="auto">
          <a:xfrm>
            <a:off x="3357554" y="3000372"/>
            <a:ext cx="2857520" cy="317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500042"/>
            <a:ext cx="6357982" cy="5857916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 январь 2014 года существовало 466 брендов электронных сигарет и 7764 уникального аромата, и тенденция развития рынка предполагает увеличение этих цифр на сегодняшний день. Такое структурное многообразие делает исследование химического состава не только пара, производимого электронными сигаретами и </a:t>
            </a:r>
            <a:r>
              <a:rPr lang="ru-RU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вэйпами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, но и самих жидкостей сложно выполнимой задачей до тех пор, пока производство не будет сертифицировано и урегулировано на государственном уровне.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285728"/>
            <a:ext cx="6357982" cy="60722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800" b="1" i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Пользоваться электронными сигаретами в местах, запрещенных для курения, нельзя, т.к. имитация курения табака в общественных местах </a:t>
            </a:r>
            <a:r>
              <a:rPr lang="ru-RU" sz="4400" b="1" i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запрещена</a:t>
            </a:r>
            <a:r>
              <a:rPr lang="ru-RU" sz="3600" b="1" i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spc="1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Федеральным законом №15-ФЗ от 23.02.2013 года «Об охране здоровья граждан от воздействия окружающего табачного дыма и последствий потребления табака».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b="1" i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и по запросу грязные день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017903" cy="3862372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1604" y="500042"/>
            <a:ext cx="6858048" cy="58579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Борьба с курением является одной из приоритетных задач во многих странах мира. Последовательно вводятся антитабачные законы, неуклонно сокращая количество курильщиков. Крупные табачные корпорации терпят убытки. Но они нашли способ втягивать в </a:t>
            </a:r>
            <a:r>
              <a:rPr lang="ru-RU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табакокурение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 новых потребителей.</a:t>
            </a:r>
            <a:endParaRPr lang="en-US" sz="1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4" y="2377440"/>
          <a:ext cx="2571768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7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n w="1905"/>
                          <a:solidFill>
                            <a:schemeClr val="accent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они сами начали производство и продажу электронных сигарет, вложив в этот сектор сотни миллионов. </a:t>
                      </a:r>
                      <a:r>
                        <a:rPr lang="ru-RU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Расчет прост: сначала наивный потребитель привыкает к электронной сигарете, думая, что она безвредна, а затем уже переходит на обычные. Прибыль вдвойне! </a:t>
                      </a:r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85918" y="428624"/>
            <a:ext cx="7358082" cy="2571748"/>
          </a:xfrm>
        </p:spPr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подумай, нужно ли тебе кормить своим здоровьем и своими деньгами и без того сытых табачных промышленников?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dirty="0"/>
          </a:p>
        </p:txBody>
      </p:sp>
      <p:pic>
        <p:nvPicPr>
          <p:cNvPr id="2050" name="Picture 2" descr="Картинки по запросу сытый министр карикатура"/>
          <p:cNvPicPr>
            <a:picLocks noChangeAspect="1" noChangeArrowheads="1"/>
          </p:cNvPicPr>
          <p:nvPr/>
        </p:nvPicPr>
        <p:blipFill>
          <a:blip r:embed="rId4"/>
          <a:srcRect l="10681" r="6333" b="8007"/>
          <a:stretch>
            <a:fillRect/>
          </a:stretch>
        </p:blipFill>
        <p:spPr bwMode="auto">
          <a:xfrm>
            <a:off x="3857620" y="2643182"/>
            <a:ext cx="2786082" cy="362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785794"/>
            <a:ext cx="6500858" cy="485778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kumimoji="0" lang="ru-RU" sz="4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Производители электронных сигарет предлагают свою продукцию как способ якобы</a:t>
            </a:r>
            <a:r>
              <a:rPr kumimoji="0" lang="ru-RU" sz="4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безопасного</a:t>
            </a:r>
            <a:r>
              <a:rPr kumimoji="0" lang="ru-RU" sz="4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4400" b="1" i="0" u="none" strike="noStrike" normalizeH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курения. Так ли это?</a:t>
            </a:r>
            <a:endParaRPr kumimoji="0" lang="ru-RU" sz="44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500042"/>
            <a:ext cx="6357982" cy="58579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себя и будьте свободными и здоровыми!</a:t>
            </a:r>
          </a:p>
          <a:p>
            <a:pPr>
              <a:spcAft>
                <a:spcPts val="600"/>
              </a:spcAft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0" name="Picture 2" descr="Картинки по запросу здоров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5857916" cy="255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571480"/>
            <a:ext cx="6934200" cy="1100158"/>
          </a:xfrm>
        </p:spPr>
        <p:txBody>
          <a:bodyPr/>
          <a:lstStyle/>
          <a:p>
            <a:pPr lvl="0" algn="ctr"/>
            <a:r>
              <a:rPr kumimoji="0" lang="ru-RU" sz="8000" b="1" i="0" u="none" strike="noStrike" normalizeH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ЗАВЯЖИ!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786190"/>
            <a:ext cx="6934200" cy="2571768"/>
          </a:xfrm>
        </p:spPr>
        <p:txBody>
          <a:bodyPr/>
          <a:lstStyle/>
          <a:p>
            <a:pPr marL="0" lvl="0" indent="0" algn="ctr" eaLnBrk="0" hangingPunct="0">
              <a:spcBef>
                <a:spcPct val="0"/>
              </a:spcBef>
              <a:buNone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Телефон для консультации по проблемам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табакокурения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j-ea"/>
                <a:cs typeface="+mj-cs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kumimoji="0" lang="ru-RU" sz="8000" b="1" i="0" u="none" strike="noStrike" cap="all" normalizeH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43-00-98</a:t>
            </a:r>
            <a:endParaRPr kumimoji="0" lang="ru-RU" sz="8000" b="1" i="0" u="none" strike="noStrike" cap="all" normalizeH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1\Pictures\cig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2428868"/>
            <a:ext cx="7786742" cy="7159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500042"/>
            <a:ext cx="6377006" cy="3786214"/>
          </a:xfrm>
        </p:spPr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Задачей производителей электронных сигарет является создать иллюзию курения, а для этого используются те же химические соединения, которые искусственно добавляют и в обычные сигареты.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Картинки по запросу обман люд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309562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6934200" cy="1287466"/>
          </a:xfrm>
        </p:spPr>
        <p:txBody>
          <a:bodyPr/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 электронных сигарет – научно доказанный факт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 июля 2020 года специалисты из Национальной лаборатории имени Лоуренса в Беркли определили, какие токсичные вещества образуются при курении электронных сигарет.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0422" name="Picture 6" descr="Вред электронных и обычных сигар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000372"/>
            <a:ext cx="5643602" cy="347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6934200" cy="1857388"/>
          </a:xfrm>
        </p:spPr>
        <p:txBody>
          <a:bodyPr/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14554"/>
            <a:ext cx="6934200" cy="39576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Никотин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основное вещество в табаке, вызывающее пристрастие, является сильным ядом. При курении электронных сигарет никотин попадает в легкие и там быстро всасывается в кровь. Уже через 8 секунд после затяжки электронной сигареты он попадает в мозг.  В мозгу никотин вызывает спазм сосудов и кислородное голодание, гибель клеток, отвечающих за сообразительность и интеллект. 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Картинки по запросу вор убийство удушь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545" y="4071943"/>
            <a:ext cx="6603859" cy="242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6934200" cy="1857388"/>
          </a:xfrm>
        </p:spPr>
        <p:txBody>
          <a:bodyPr/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14554"/>
            <a:ext cx="6519890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Сосуды под действием никотина постепенно истончаются, теряют эластичность, рвутся под давлением крови  – а это приводит к кровоизлияниям в мозг (инсультам), заболеваниям сердца (инфаркт миокарда), почек, развивается ранний атеросклероз сосудов ног (который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приводит к гангрене и ампутации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артинки по запросу болезнь бюргера фот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71942"/>
            <a:ext cx="324626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6934200" cy="1714512"/>
          </a:xfrm>
        </p:spPr>
        <p:txBody>
          <a:bodyPr/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000240"/>
            <a:ext cx="7000924" cy="25003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Никотин является сильным мутагеном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Неконтролируемые организмом мутации клеток — прямой путь к развитию онкологических заболеваний. Мало того, что из-за обилия мутагенов организм буквально «захлебывается» в измененных клетках, сами эти клетки оказывают влияние на биохимические процессы в организме. Клетки—мутанты растут быстрее, чем нормальные. Из-за нарушенной структуры их ДНК организм теряет контроль над такими клетками — он просто «не понимает», что с ними делать и как с ними бороться. Растущие на месте нормальных,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мутировавшие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клетки замещают собой ткани органов, но функции этих органов не выполняют.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Картинки по запросу поломка днк"/>
          <p:cNvPicPr>
            <a:picLocks noChangeAspect="1" noChangeArrowheads="1"/>
          </p:cNvPicPr>
          <p:nvPr/>
        </p:nvPicPr>
        <p:blipFill>
          <a:blip r:embed="rId4"/>
          <a:srcRect t="7632" b="26222"/>
          <a:stretch>
            <a:fillRect/>
          </a:stretch>
        </p:blipFill>
        <p:spPr bwMode="auto">
          <a:xfrm>
            <a:off x="2857488" y="4572008"/>
            <a:ext cx="365890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28"/>
            <a:ext cx="6934200" cy="1857388"/>
          </a:xfrm>
        </p:spPr>
        <p:txBody>
          <a:bodyPr/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Жидкости, используемые в электронных сигаретах,  СОДЕРЖАТ НИКОТИН! 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14554"/>
            <a:ext cx="6519890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Ученые из Университета Калифорнии (Сан-Франциско) обнаружили, чтоб никотин обладает способностью активировать один из ферментов, участвующих в регуляции так называемого процесса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апоптоза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запрограммированной гибели клетки, инициируемой повреждением ее генома. Этот фермент, носящий кодовое название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препятствует развитию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апоптоза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способствуя размножению потенциально злокачественных клеток. Таким образом, попадание в ткань никотина и вызванное им увеличение активности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повышает чувствительность ее клеток к воздействию химических и физических канцерогенов, провоцируя формирование злокачественной опухоли. 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57188"/>
            <a:ext cx="6934200" cy="1214437"/>
          </a:xfrm>
        </p:spPr>
        <p:txBody>
          <a:bodyPr/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Жидкости для электронных сигарет содержат глицерин,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пропиленгликоль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, разные синтетические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ароматизаторы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s://fs00.infourok.ru/images/doc/274/279572/640/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85926"/>
            <a:ext cx="6242245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лектронная сигарета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ABD037"/>
      </a:lt2>
      <a:accent1>
        <a:srgbClr val="477321"/>
      </a:accent1>
      <a:accent2>
        <a:srgbClr val="548429"/>
      </a:accent2>
      <a:accent3>
        <a:srgbClr val="FFFFFF"/>
      </a:accent3>
      <a:accent4>
        <a:srgbClr val="404040"/>
      </a:accent4>
      <a:accent5>
        <a:srgbClr val="B1BCAB"/>
      </a:accent5>
      <a:accent6>
        <a:srgbClr val="4B7724"/>
      </a:accent6>
      <a:hlink>
        <a:srgbClr val="5F922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2C520E"/>
        </a:lt2>
        <a:accent1>
          <a:srgbClr val="477321"/>
        </a:accent1>
        <a:accent2>
          <a:srgbClr val="548429"/>
        </a:accent2>
        <a:accent3>
          <a:srgbClr val="FFFFFF"/>
        </a:accent3>
        <a:accent4>
          <a:srgbClr val="404040"/>
        </a:accent4>
        <a:accent5>
          <a:srgbClr val="B1BCAB"/>
        </a:accent5>
        <a:accent6>
          <a:srgbClr val="4B7724"/>
        </a:accent6>
        <a:hlink>
          <a:srgbClr val="5F922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ABD037"/>
        </a:lt2>
        <a:accent1>
          <a:srgbClr val="477321"/>
        </a:accent1>
        <a:accent2>
          <a:srgbClr val="548429"/>
        </a:accent2>
        <a:accent3>
          <a:srgbClr val="FFFFFF"/>
        </a:accent3>
        <a:accent4>
          <a:srgbClr val="404040"/>
        </a:accent4>
        <a:accent5>
          <a:srgbClr val="B1BCAB"/>
        </a:accent5>
        <a:accent6>
          <a:srgbClr val="4B7724"/>
        </a:accent6>
        <a:hlink>
          <a:srgbClr val="5F922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Электронная сигарета</Template>
  <TotalTime>684</TotalTime>
  <Words>1071</Words>
  <Application>Microsoft Office PowerPoint</Application>
  <PresentationFormat>Экран (4:3)</PresentationFormat>
  <Paragraphs>61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Calibri</vt:lpstr>
      <vt:lpstr>Microsoft Sans Serif</vt:lpstr>
      <vt:lpstr>Электронная сигарета</vt:lpstr>
      <vt:lpstr>ВСЯ ПРАВДА ОБ ЭЛЕКТРОННЫХ СИГАРЕТАХ</vt:lpstr>
      <vt:lpstr>Презентация PowerPoint</vt:lpstr>
      <vt:lpstr>Задачей производителей электронных сигарет является создать иллюзию курения, а для этого используются те же химические соединения, которые искусственно добавляют и в обычные сигареты.</vt:lpstr>
      <vt:lpstr>Вред электронных сигарет – научно доказанный факт</vt:lpstr>
      <vt:lpstr>Жидкости, используемые в электронных сигаретах,  СОДЕРЖАТ НИКОТИН!  </vt:lpstr>
      <vt:lpstr>Жидкости, используемые в электронных сигаретах,  СОДЕРЖАТ НИКОТИН!  </vt:lpstr>
      <vt:lpstr>Жидкости, используемые в электронных сигаретах,  СОДЕРЖАТ НИКОТИН!  </vt:lpstr>
      <vt:lpstr>Жидкости, используемые в электронных сигаретах,  СОДЕРЖАТ НИКОТИН!  </vt:lpstr>
      <vt:lpstr>Жидкости для электронных сигарет содержат глицерин, пропиленгликоль, разные синтетические ароматизаторы</vt:lpstr>
      <vt:lpstr>Термическое разложение пропиленгликоля и глицерина приводит к высвобождению акролеина, формальдегида и ацетальдегида</vt:lpstr>
      <vt:lpstr>В целом, исследователи обнаружили значительные уровни 31 вредного химического соединения, в том числе два, которые никогда не были найдены ранее в парах электронных сигарет - окись пропилена и глицидол.</vt:lpstr>
      <vt:lpstr>А поскольку в вейпах еще содержатся всякие многоатомные спирты и эфиры, то они еще и бьют по мозгам и „ослабоумливают“ человека</vt:lpstr>
      <vt:lpstr>Кроме всего прочего, у электронных сигарет есть еще одна особенность — иногда они взрываются.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подумай, нужно ли тебе кормить своим здоровьем и своими деньгами и без того сытых табачных промышленников? </vt:lpstr>
      <vt:lpstr>Презентация PowerPoint</vt:lpstr>
      <vt:lpstr>ЗАВЯЖИ!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ПРАВДА ОБ ЭЛЕКТРОННЫХ СИГАРЕТАХ</dc:title>
  <dc:creator>podrostvr</dc:creator>
  <cp:lastModifiedBy>Пользователь</cp:lastModifiedBy>
  <cp:revision>49</cp:revision>
  <dcterms:created xsi:type="dcterms:W3CDTF">2016-11-22T10:54:34Z</dcterms:created>
  <dcterms:modified xsi:type="dcterms:W3CDTF">2021-06-15T09:50:41Z</dcterms:modified>
</cp:coreProperties>
</file>