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25" d="100"/>
          <a:sy n="125" d="100"/>
        </p:scale>
        <p:origin x="-1210" y="28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3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7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9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0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3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6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48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83542-C026-4BC9-9FB2-18EA9F36CB3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63E63-C087-4DD8-86E9-6FAC20ECD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0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6858000" cy="11116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0003"/>
            <a:ext cx="6858000" cy="82959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413547" y="859235"/>
            <a:ext cx="228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</a:t>
            </a:r>
          </a:p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ориентированность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560208" y="4614861"/>
            <a:ext cx="40119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i="1" u="sng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Расходы бюджета на 1 ребенка </a:t>
            </a:r>
          </a:p>
          <a:p>
            <a:pPr algn="ctr"/>
            <a:r>
              <a:rPr lang="ru-RU" sz="1400" b="1" i="1" u="sng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(воспитанника, учащегося) в </a:t>
            </a:r>
            <a:r>
              <a:rPr lang="ru-RU" sz="1400" b="1" i="1" u="sng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2023 </a:t>
            </a:r>
            <a:r>
              <a:rPr lang="ru-RU" sz="1400" b="1" i="1" u="sng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году</a:t>
            </a:r>
          </a:p>
        </p:txBody>
      </p:sp>
      <p:pic>
        <p:nvPicPr>
          <p:cNvPr id="42" name="Рисунок 41" descr="244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30927">
            <a:off x="531722" y="5411481"/>
            <a:ext cx="2135101" cy="746807"/>
          </a:xfrm>
          <a:prstGeom prst="rect">
            <a:avLst/>
          </a:prstGeom>
        </p:spPr>
      </p:pic>
      <p:pic>
        <p:nvPicPr>
          <p:cNvPr id="43" name="Рисунок 42" descr="сади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0817" y="5192379"/>
            <a:ext cx="1667453" cy="1112503"/>
          </a:xfrm>
          <a:prstGeom prst="rect">
            <a:avLst/>
          </a:prstGeom>
        </p:spPr>
      </p:pic>
      <p:pic>
        <p:nvPicPr>
          <p:cNvPr id="44" name="Рисунок 43" descr="школ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7447" y="5169494"/>
            <a:ext cx="1655866" cy="110391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470302" y="6261401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--13-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--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садиков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68619" y="6218331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--11-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--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680552" y="5355389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4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кожууне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0" name="Группа 51"/>
          <p:cNvGrpSpPr/>
          <p:nvPr/>
        </p:nvGrpSpPr>
        <p:grpSpPr>
          <a:xfrm>
            <a:off x="-548829" y="6559043"/>
            <a:ext cx="7786742" cy="1975663"/>
            <a:chOff x="-285784" y="2714620"/>
            <a:chExt cx="8929750" cy="1928826"/>
          </a:xfrm>
        </p:grpSpPr>
        <p:grpSp>
          <p:nvGrpSpPr>
            <p:cNvPr id="51" name="Группа 47"/>
            <p:cNvGrpSpPr/>
            <p:nvPr/>
          </p:nvGrpSpPr>
          <p:grpSpPr>
            <a:xfrm>
              <a:off x="-285784" y="2714620"/>
              <a:ext cx="8929750" cy="1928826"/>
              <a:chOff x="-285784" y="2714620"/>
              <a:chExt cx="8929750" cy="1928826"/>
            </a:xfrm>
          </p:grpSpPr>
          <p:sp>
            <p:nvSpPr>
              <p:cNvPr id="53" name="Равно 52"/>
              <p:cNvSpPr/>
              <p:nvPr/>
            </p:nvSpPr>
            <p:spPr>
              <a:xfrm>
                <a:off x="5786446" y="3571876"/>
                <a:ext cx="500066" cy="285752"/>
              </a:xfrm>
              <a:prstGeom prst="mathEqual">
                <a:avLst/>
              </a:prstGeom>
              <a:solidFill>
                <a:schemeClr val="bg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Блок-схема: альтернативный процесс 53"/>
              <p:cNvSpPr/>
              <p:nvPr/>
            </p:nvSpPr>
            <p:spPr>
              <a:xfrm>
                <a:off x="4214810" y="2786034"/>
                <a:ext cx="1500198" cy="357190"/>
              </a:xfrm>
              <a:prstGeom prst="flowChartAlternateProcess">
                <a:avLst/>
              </a:prstGeom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55" name="Блок-схема: альтернативный процесс 54"/>
              <p:cNvSpPr/>
              <p:nvPr/>
            </p:nvSpPr>
            <p:spPr>
              <a:xfrm>
                <a:off x="4214810" y="4286232"/>
                <a:ext cx="1571636" cy="357190"/>
              </a:xfrm>
              <a:prstGeom prst="flowChartAlternateProcess">
                <a:avLst/>
              </a:prstGeom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56" name="Блок-схема: альтернативный процесс 55"/>
              <p:cNvSpPr/>
              <p:nvPr/>
            </p:nvSpPr>
            <p:spPr>
              <a:xfrm>
                <a:off x="4214810" y="3571852"/>
                <a:ext cx="1571636" cy="357190"/>
              </a:xfrm>
              <a:prstGeom prst="flowChartAlternateProcess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57" name="Блок-схема: альтернативный процесс 56"/>
              <p:cNvSpPr/>
              <p:nvPr/>
            </p:nvSpPr>
            <p:spPr>
              <a:xfrm>
                <a:off x="6357950" y="2786034"/>
                <a:ext cx="1571636" cy="357214"/>
              </a:xfrm>
              <a:prstGeom prst="flowChartAlternateProcess">
                <a:avLst/>
              </a:prstGeom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58" name="Блок-схема: альтернативный процесс 57"/>
              <p:cNvSpPr/>
              <p:nvPr/>
            </p:nvSpPr>
            <p:spPr>
              <a:xfrm>
                <a:off x="6357950" y="4286232"/>
                <a:ext cx="1643074" cy="357214"/>
              </a:xfrm>
              <a:prstGeom prst="flowChartAlternateProcess">
                <a:avLst/>
              </a:prstGeom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59" name="Блок-схема: альтернативный процесс 58"/>
              <p:cNvSpPr/>
              <p:nvPr/>
            </p:nvSpPr>
            <p:spPr>
              <a:xfrm>
                <a:off x="6285166" y="3528467"/>
                <a:ext cx="1643074" cy="357190"/>
              </a:xfrm>
              <a:prstGeom prst="flowChartAlternateProcess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60" name="Блок-схема: альтернативный процесс 59"/>
              <p:cNvSpPr/>
              <p:nvPr/>
            </p:nvSpPr>
            <p:spPr>
              <a:xfrm>
                <a:off x="2071670" y="4286232"/>
                <a:ext cx="1500198" cy="357190"/>
              </a:xfrm>
              <a:prstGeom prst="flowChartAlternateProcess">
                <a:avLst/>
              </a:prstGeom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 dirty="0"/>
              </a:p>
            </p:txBody>
          </p:sp>
          <p:sp>
            <p:nvSpPr>
              <p:cNvPr id="61" name="Блок-схема: альтернативный процесс 60"/>
              <p:cNvSpPr/>
              <p:nvPr/>
            </p:nvSpPr>
            <p:spPr>
              <a:xfrm>
                <a:off x="2071670" y="3571852"/>
                <a:ext cx="1428760" cy="357190"/>
              </a:xfrm>
              <a:prstGeom prst="flowChartAlternateProcess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62" name="Блок-схема: альтернативный процесс 61"/>
              <p:cNvSpPr/>
              <p:nvPr/>
            </p:nvSpPr>
            <p:spPr>
              <a:xfrm>
                <a:off x="2071670" y="2786034"/>
                <a:ext cx="1500198" cy="357190"/>
              </a:xfrm>
              <a:prstGeom prst="flowChartAlternateProcess">
                <a:avLst/>
              </a:prstGeom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42844" y="2786034"/>
                <a:ext cx="18573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1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 детском саду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008097" y="2835447"/>
                <a:ext cx="1857388" cy="255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-231978,9-тыс.руб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-285784" y="3643290"/>
                <a:ext cx="22860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100" b="1" i="1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Доп.образование</a:t>
                </a:r>
                <a:endParaRPr lang="ru-RU" sz="11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1406" y="4345528"/>
                <a:ext cx="18573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1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 школе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071670" y="3621265"/>
                <a:ext cx="18573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-5779,97- 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тыс.руб.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071670" y="4286232"/>
                <a:ext cx="207170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-598001-- </a:t>
                </a:r>
                <a:r>
                  <a:rPr lang="ru-RU" sz="1100" dirty="0" err="1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тыс.руб</a:t>
                </a:r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1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Деление 68"/>
              <p:cNvSpPr/>
              <p:nvPr/>
            </p:nvSpPr>
            <p:spPr>
              <a:xfrm>
                <a:off x="3571868" y="2714620"/>
                <a:ext cx="571504" cy="428604"/>
              </a:xfrm>
              <a:prstGeom prst="mathDivide">
                <a:avLst>
                  <a:gd name="adj1" fmla="val 23520"/>
                  <a:gd name="adj2" fmla="val 2"/>
                  <a:gd name="adj3" fmla="val 12492"/>
                </a:avLst>
              </a:prstGeom>
              <a:solidFill>
                <a:schemeClr val="bg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70" name="Деление 69"/>
              <p:cNvSpPr/>
              <p:nvPr/>
            </p:nvSpPr>
            <p:spPr>
              <a:xfrm>
                <a:off x="3571868" y="3500438"/>
                <a:ext cx="571504" cy="428604"/>
              </a:xfrm>
              <a:prstGeom prst="mathDivide">
                <a:avLst>
                  <a:gd name="adj1" fmla="val 23520"/>
                  <a:gd name="adj2" fmla="val 2"/>
                  <a:gd name="adj3" fmla="val 12492"/>
                </a:avLst>
              </a:prstGeom>
              <a:solidFill>
                <a:schemeClr val="bg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71" name="Деление 70"/>
              <p:cNvSpPr/>
              <p:nvPr/>
            </p:nvSpPr>
            <p:spPr>
              <a:xfrm>
                <a:off x="3571868" y="4214818"/>
                <a:ext cx="571504" cy="428604"/>
              </a:xfrm>
              <a:prstGeom prst="mathDivide">
                <a:avLst>
                  <a:gd name="adj1" fmla="val 23520"/>
                  <a:gd name="adj2" fmla="val 2"/>
                  <a:gd name="adj3" fmla="val 12492"/>
                </a:avLst>
              </a:prstGeom>
              <a:solidFill>
                <a:schemeClr val="bg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286248" y="2835447"/>
                <a:ext cx="18573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--1870-</a:t>
                </a:r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-- </a:t>
                </a:r>
                <a:r>
                  <a:rPr lang="ru-RU" sz="1100" dirty="0" err="1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воспит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143372" y="3621265"/>
                <a:ext cx="18573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------268 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учащихся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214810" y="4286232"/>
                <a:ext cx="207170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-4350-- 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учащихся</a:t>
                </a:r>
              </a:p>
            </p:txBody>
          </p:sp>
          <p:sp>
            <p:nvSpPr>
              <p:cNvPr id="75" name="Равно 74"/>
              <p:cNvSpPr/>
              <p:nvPr/>
            </p:nvSpPr>
            <p:spPr>
              <a:xfrm>
                <a:off x="5786446" y="2786058"/>
                <a:ext cx="500066" cy="285752"/>
              </a:xfrm>
              <a:prstGeom prst="mathEqual">
                <a:avLst/>
              </a:prstGeom>
              <a:solidFill>
                <a:schemeClr val="bg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215074" y="2786034"/>
                <a:ext cx="18573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-124,06- 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тыс.руб.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572264" y="3571852"/>
                <a:ext cx="207170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-21,57- 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тыс.руб.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500826" y="4286232"/>
                <a:ext cx="207170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--137,48-- </a:t>
                </a:r>
                <a:r>
                  <a:rPr lang="ru-RU" sz="11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тыс.руб.</a:t>
                </a:r>
              </a:p>
            </p:txBody>
          </p:sp>
        </p:grpSp>
        <p:sp>
          <p:nvSpPr>
            <p:cNvPr id="52" name="Равно 51"/>
            <p:cNvSpPr/>
            <p:nvPr/>
          </p:nvSpPr>
          <p:spPr>
            <a:xfrm>
              <a:off x="5786446" y="4286256"/>
              <a:ext cx="500066" cy="285752"/>
            </a:xfrm>
            <a:prstGeom prst="mathEqual">
              <a:avLst/>
            </a:prstGeom>
            <a:solidFill>
              <a:schemeClr val="bg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solidFill>
                  <a:schemeClr val="tx1"/>
                </a:solidFill>
              </a:endParaRPr>
            </a:p>
          </p:txBody>
        </p:sp>
      </p:grpSp>
      <p:sp>
        <p:nvSpPr>
          <p:cNvPr id="48" name="TextBox 2"/>
          <p:cNvSpPr txBox="1"/>
          <p:nvPr/>
        </p:nvSpPr>
        <p:spPr>
          <a:xfrm>
            <a:off x="447874" y="2979942"/>
            <a:ext cx="496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Заполните данные где есть прочерк(-----)!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83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75</Words>
  <Application>Microsoft Office PowerPoint</Application>
  <PresentationFormat>Лист A4 (210x297 мм)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B_G_S</dc:creator>
  <cp:lastModifiedBy>Натпит О В</cp:lastModifiedBy>
  <cp:revision>14</cp:revision>
  <dcterms:created xsi:type="dcterms:W3CDTF">2022-11-30T02:23:03Z</dcterms:created>
  <dcterms:modified xsi:type="dcterms:W3CDTF">2022-12-15T09:56:09Z</dcterms:modified>
</cp:coreProperties>
</file>