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65" r:id="rId3"/>
    <p:sldId id="257" r:id="rId4"/>
    <p:sldId id="258" r:id="rId5"/>
    <p:sldId id="266" r:id="rId6"/>
    <p:sldId id="268" r:id="rId7"/>
    <p:sldId id="269" r:id="rId8"/>
    <p:sldId id="270" r:id="rId9"/>
    <p:sldId id="271" r:id="rId10"/>
    <p:sldId id="263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Всего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81</c:v>
                </c:pt>
                <c:pt idx="1">
                  <c:v>47</c:v>
                </c:pt>
                <c:pt idx="2">
                  <c:v>34</c:v>
                </c:pt>
                <c:pt idx="3">
                  <c:v>24</c:v>
                </c:pt>
                <c:pt idx="4">
                  <c:v>19</c:v>
                </c:pt>
                <c:pt idx="5">
                  <c:v>21</c:v>
                </c:pt>
                <c:pt idx="6">
                  <c:v>24</c:v>
                </c:pt>
                <c:pt idx="7">
                  <c:v>13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Поступили в ВУЗы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Лист1!$C$2:$C$9</c:f>
              <c:numCache>
                <c:formatCode>General</c:formatCode>
                <c:ptCount val="8"/>
                <c:pt idx="0">
                  <c:v>69</c:v>
                </c:pt>
                <c:pt idx="1">
                  <c:v>27</c:v>
                </c:pt>
                <c:pt idx="2">
                  <c:v>18</c:v>
                </c:pt>
                <c:pt idx="3">
                  <c:v>11</c:v>
                </c:pt>
                <c:pt idx="4">
                  <c:v>11</c:v>
                </c:pt>
                <c:pt idx="5">
                  <c:v>4</c:v>
                </c:pt>
                <c:pt idx="6">
                  <c:v>8</c:v>
                </c:pt>
                <c:pt idx="7">
                  <c:v>6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Процент поступления</c:v>
                </c:pt>
              </c:strCache>
            </c:strRef>
          </c:tx>
          <c:invertIfNegative val="0"/>
          <c:cat>
            <c:numRef>
              <c:f>Лист1!$A$2:$A$9</c:f>
              <c:numCache>
                <c:formatCode>General</c:formatCode>
                <c:ptCount val="8"/>
                <c:pt idx="0">
                  <c:v>2014</c:v>
                </c:pt>
                <c:pt idx="1">
                  <c:v>2015</c:v>
                </c:pt>
                <c:pt idx="2">
                  <c:v>2016</c:v>
                </c:pt>
                <c:pt idx="3">
                  <c:v>2017</c:v>
                </c:pt>
                <c:pt idx="4">
                  <c:v>2018</c:v>
                </c:pt>
                <c:pt idx="5">
                  <c:v>2019</c:v>
                </c:pt>
                <c:pt idx="6">
                  <c:v>2020</c:v>
                </c:pt>
                <c:pt idx="7">
                  <c:v>2021</c:v>
                </c:pt>
              </c:numCache>
            </c:numRef>
          </c:cat>
          <c:val>
            <c:numRef>
              <c:f>Лист1!$D$2:$D$9</c:f>
              <c:numCache>
                <c:formatCode>General</c:formatCode>
                <c:ptCount val="8"/>
                <c:pt idx="0">
                  <c:v>85</c:v>
                </c:pt>
                <c:pt idx="1">
                  <c:v>57</c:v>
                </c:pt>
                <c:pt idx="2">
                  <c:v>53</c:v>
                </c:pt>
                <c:pt idx="3">
                  <c:v>46</c:v>
                </c:pt>
                <c:pt idx="4">
                  <c:v>58</c:v>
                </c:pt>
                <c:pt idx="5">
                  <c:v>19</c:v>
                </c:pt>
                <c:pt idx="6">
                  <c:v>33</c:v>
                </c:pt>
                <c:pt idx="7">
                  <c:v>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0947968"/>
        <c:axId val="200953856"/>
      </c:barChart>
      <c:catAx>
        <c:axId val="20094796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0953856"/>
        <c:crosses val="autoZero"/>
        <c:auto val="1"/>
        <c:lblAlgn val="ctr"/>
        <c:lblOffset val="100"/>
        <c:noMultiLvlLbl val="0"/>
      </c:catAx>
      <c:valAx>
        <c:axId val="2009538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0947968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</c:v>
                </c:pt>
              </c:strCache>
            </c:strRef>
          </c:tx>
          <c:explosion val="14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Лист1!$A$2:$A$12</c:f>
              <c:strCache>
                <c:ptCount val="11"/>
                <c:pt idx="0">
                  <c:v>СОШ №1</c:v>
                </c:pt>
                <c:pt idx="1">
                  <c:v>СОШ №2</c:v>
                </c:pt>
                <c:pt idx="2">
                  <c:v>СОШ Гимназия</c:v>
                </c:pt>
                <c:pt idx="3">
                  <c:v>СОШ с.Хайыракан</c:v>
                </c:pt>
                <c:pt idx="4">
                  <c:v>СОШ с.Эйлиг-Хем</c:v>
                </c:pt>
                <c:pt idx="5">
                  <c:v>СОШ с.Арыг-Бажы</c:v>
                </c:pt>
                <c:pt idx="6">
                  <c:v>СОШ с. Чааты</c:v>
                </c:pt>
                <c:pt idx="7">
                  <c:v>СОШ с.Торгалыг</c:v>
                </c:pt>
                <c:pt idx="8">
                  <c:v>СОШ с.Арыг-Узю</c:v>
                </c:pt>
                <c:pt idx="9">
                  <c:v>СОШ с. Арыскан</c:v>
                </c:pt>
                <c:pt idx="10">
                  <c:v>СОШ с. Иштии-Хем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40</c:v>
                </c:pt>
                <c:pt idx="1">
                  <c:v>64</c:v>
                </c:pt>
                <c:pt idx="2">
                  <c:v>16</c:v>
                </c:pt>
                <c:pt idx="3">
                  <c:v>26</c:v>
                </c:pt>
                <c:pt idx="4">
                  <c:v>19</c:v>
                </c:pt>
                <c:pt idx="5">
                  <c:v>19</c:v>
                </c:pt>
                <c:pt idx="6">
                  <c:v>16</c:v>
                </c:pt>
                <c:pt idx="7">
                  <c:v>14</c:v>
                </c:pt>
                <c:pt idx="8">
                  <c:v>16</c:v>
                </c:pt>
                <c:pt idx="9">
                  <c:v>9</c:v>
                </c:pt>
                <c:pt idx="10">
                  <c:v>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</c:plotArea>
    <c:legend>
      <c:legendPos val="r"/>
      <c:layout/>
      <c:overlay val="0"/>
      <c:txPr>
        <a:bodyPr/>
        <a:lstStyle/>
        <a:p>
          <a:pPr>
            <a:defRPr>
              <a:latin typeface="Times New Roman" pitchFamily="18" charset="0"/>
              <a:cs typeface="Times New Roman" pitchFamily="18" charset="0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4">
  <dgm:title val=""/>
  <dgm:desc val=""/>
  <dgm:catLst>
    <dgm:cat type="accent6" pri="11400"/>
  </dgm:catLst>
  <dgm:styleLbl name="node0">
    <dgm:fillClrLst meth="cycle">
      <a:schemeClr val="accent6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6">
        <a:shade val="50000"/>
      </a:schemeClr>
      <a:schemeClr val="accent6">
        <a:tint val="55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/>
    <dgm:txEffectClrLst/>
  </dgm:styleLbl>
  <dgm:styleLbl name="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cycle">
      <a:schemeClr val="accent6">
        <a:shade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6">
        <a:shade val="80000"/>
        <a:alpha val="50000"/>
      </a:schemeClr>
      <a:schemeClr val="accent6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6">
        <a:shade val="90000"/>
      </a:schemeClr>
      <a:schemeClr val="accent6">
        <a:tint val="50000"/>
      </a:schemeClr>
    </dgm:fillClrLst>
    <dgm:linClrLst meth="cycle">
      <a:schemeClr val="accent6">
        <a:shade val="90000"/>
      </a:schemeClr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6">
        <a:shade val="50000"/>
      </a:schemeClr>
      <a:schemeClr val="accent6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55000"/>
      </a:schemeClr>
    </dgm:fillClrLst>
    <dgm:linClrLst meth="repeat">
      <a:schemeClr val="accent6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55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1E9467-A22E-4A52-BD72-2AEF04D048A4}" type="doc">
      <dgm:prSet loTypeId="urn:microsoft.com/office/officeart/2005/8/layout/arrow6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B11BB58-1D54-48BA-AA99-E9DF83B51861}">
      <dgm:prSet phldrT="[Текст]" custT="1"/>
      <dgm:spPr/>
      <dgm:t>
        <a:bodyPr/>
        <a:lstStyle/>
        <a:p>
          <a:r>
            <a:rPr lang="ru-RU" sz="3600" dirty="0" smtClean="0"/>
            <a:t>14 </a:t>
          </a:r>
          <a:r>
            <a:rPr lang="ru-RU" sz="2000" dirty="0" smtClean="0"/>
            <a:t>учащихся продолжают обучение в 10 классе</a:t>
          </a:r>
          <a:endParaRPr lang="ru-RU" sz="2000" dirty="0"/>
        </a:p>
      </dgm:t>
    </dgm:pt>
    <dgm:pt modelId="{A4B4D2EC-919D-45F3-8DA4-948DF93DA84F}" type="parTrans" cxnId="{9894CD78-E254-4362-9948-44F62518041F}">
      <dgm:prSet/>
      <dgm:spPr/>
      <dgm:t>
        <a:bodyPr/>
        <a:lstStyle/>
        <a:p>
          <a:endParaRPr lang="ru-RU"/>
        </a:p>
      </dgm:t>
    </dgm:pt>
    <dgm:pt modelId="{D884C66C-535B-46BB-9F66-8A499FB7D039}" type="sibTrans" cxnId="{9894CD78-E254-4362-9948-44F62518041F}">
      <dgm:prSet/>
      <dgm:spPr/>
      <dgm:t>
        <a:bodyPr/>
        <a:lstStyle/>
        <a:p>
          <a:endParaRPr lang="ru-RU"/>
        </a:p>
      </dgm:t>
    </dgm:pt>
    <dgm:pt modelId="{15FC8E5F-101A-4963-BEC0-7F9F6B6FA6EC}">
      <dgm:prSet phldrT="[Текст]" custT="1"/>
      <dgm:spPr/>
      <dgm:t>
        <a:bodyPr/>
        <a:lstStyle/>
        <a:p>
          <a:endParaRPr lang="ru-RU" sz="2400" dirty="0"/>
        </a:p>
      </dgm:t>
    </dgm:pt>
    <dgm:pt modelId="{D03B2638-8884-4022-A21B-2526BDF8AEEA}" type="parTrans" cxnId="{C4AC9E06-2E63-49B3-9029-6D2ED2CA5FD9}">
      <dgm:prSet/>
      <dgm:spPr/>
      <dgm:t>
        <a:bodyPr/>
        <a:lstStyle/>
        <a:p>
          <a:endParaRPr lang="ru-RU"/>
        </a:p>
      </dgm:t>
    </dgm:pt>
    <dgm:pt modelId="{2ED01C9A-CA3E-414A-8C2C-AC82D0FCDF58}" type="sibTrans" cxnId="{C4AC9E06-2E63-49B3-9029-6D2ED2CA5FD9}">
      <dgm:prSet/>
      <dgm:spPr/>
      <dgm:t>
        <a:bodyPr/>
        <a:lstStyle/>
        <a:p>
          <a:endParaRPr lang="ru-RU"/>
        </a:p>
      </dgm:t>
    </dgm:pt>
    <dgm:pt modelId="{E6D10FF3-5793-4F98-AFA9-68DB916E7329}">
      <dgm:prSet phldrT="[Текст]" custT="1"/>
      <dgm:spPr/>
      <dgm:t>
        <a:bodyPr/>
        <a:lstStyle/>
        <a:p>
          <a:r>
            <a:rPr lang="ru-RU" sz="3600" dirty="0" smtClean="0"/>
            <a:t>1</a:t>
          </a:r>
          <a:r>
            <a:rPr lang="ru-RU" sz="2000" dirty="0" smtClean="0"/>
            <a:t> учащийся остался на 2 год обучения  (школа с.Арыг-Бажы) </a:t>
          </a:r>
          <a:endParaRPr lang="ru-RU" sz="2000" dirty="0"/>
        </a:p>
      </dgm:t>
    </dgm:pt>
    <dgm:pt modelId="{844D6C78-1886-4BB4-A4CE-C2DF41215182}" type="parTrans" cxnId="{205F007A-EFA6-4798-AADA-3AD28D04DD91}">
      <dgm:prSet/>
      <dgm:spPr/>
      <dgm:t>
        <a:bodyPr/>
        <a:lstStyle/>
        <a:p>
          <a:endParaRPr lang="ru-RU"/>
        </a:p>
      </dgm:t>
    </dgm:pt>
    <dgm:pt modelId="{6CE76D1A-1061-4DBE-BDD5-D690853582F2}" type="sibTrans" cxnId="{205F007A-EFA6-4798-AADA-3AD28D04DD91}">
      <dgm:prSet/>
      <dgm:spPr/>
      <dgm:t>
        <a:bodyPr/>
        <a:lstStyle/>
        <a:p>
          <a:endParaRPr lang="ru-RU"/>
        </a:p>
      </dgm:t>
    </dgm:pt>
    <dgm:pt modelId="{A6EFE292-799C-4818-A2F8-1749A1C9D21F}" type="pres">
      <dgm:prSet presAssocID="{C61E9467-A22E-4A52-BD72-2AEF04D048A4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B8FA42C-BF01-4BA1-9492-22D5DCDBABC4}" type="pres">
      <dgm:prSet presAssocID="{C61E9467-A22E-4A52-BD72-2AEF04D048A4}" presName="ribbon" presStyleLbl="node1" presStyleIdx="0" presStyleCnt="1"/>
      <dgm:spPr/>
    </dgm:pt>
    <dgm:pt modelId="{5A4F7836-60E8-43AC-B55D-B60F903AE439}" type="pres">
      <dgm:prSet presAssocID="{C61E9467-A22E-4A52-BD72-2AEF04D048A4}" presName="leftArrowText" presStyleLbl="node1" presStyleIdx="0" presStyleCnt="1" custLinFactNeighborX="466" custLinFactNeighborY="-73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4249F0-7208-4235-B7B9-E80E52491E0E}" type="pres">
      <dgm:prSet presAssocID="{C61E9467-A22E-4A52-BD72-2AEF04D048A4}" presName="rightArrowText" presStyleLbl="node1" presStyleIdx="0" presStyleCnt="1" custScaleX="100000" custScaleY="126455" custLinFactNeighborX="170" custLinFactNeighborY="-267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C36B056-4A08-45E5-A950-80CFEB9163C6}" type="presOf" srcId="{E6D10FF3-5793-4F98-AFA9-68DB916E7329}" destId="{2C4249F0-7208-4235-B7B9-E80E52491E0E}" srcOrd="0" destOrd="1" presId="urn:microsoft.com/office/officeart/2005/8/layout/arrow6"/>
    <dgm:cxn modelId="{205F007A-EFA6-4798-AADA-3AD28D04DD91}" srcId="{15FC8E5F-101A-4963-BEC0-7F9F6B6FA6EC}" destId="{E6D10FF3-5793-4F98-AFA9-68DB916E7329}" srcOrd="0" destOrd="0" parTransId="{844D6C78-1886-4BB4-A4CE-C2DF41215182}" sibTransId="{6CE76D1A-1061-4DBE-BDD5-D690853582F2}"/>
    <dgm:cxn modelId="{9894CD78-E254-4362-9948-44F62518041F}" srcId="{C61E9467-A22E-4A52-BD72-2AEF04D048A4}" destId="{3B11BB58-1D54-48BA-AA99-E9DF83B51861}" srcOrd="0" destOrd="0" parTransId="{A4B4D2EC-919D-45F3-8DA4-948DF93DA84F}" sibTransId="{D884C66C-535B-46BB-9F66-8A499FB7D039}"/>
    <dgm:cxn modelId="{E28E3D20-900D-414A-8B65-513EACF9423F}" type="presOf" srcId="{3B11BB58-1D54-48BA-AA99-E9DF83B51861}" destId="{5A4F7836-60E8-43AC-B55D-B60F903AE439}" srcOrd="0" destOrd="0" presId="urn:microsoft.com/office/officeart/2005/8/layout/arrow6"/>
    <dgm:cxn modelId="{C4AC9E06-2E63-49B3-9029-6D2ED2CA5FD9}" srcId="{C61E9467-A22E-4A52-BD72-2AEF04D048A4}" destId="{15FC8E5F-101A-4963-BEC0-7F9F6B6FA6EC}" srcOrd="1" destOrd="0" parTransId="{D03B2638-8884-4022-A21B-2526BDF8AEEA}" sibTransId="{2ED01C9A-CA3E-414A-8C2C-AC82D0FCDF58}"/>
    <dgm:cxn modelId="{480B2C00-EF14-4BED-B312-0F6A8D389A2C}" type="presOf" srcId="{15FC8E5F-101A-4963-BEC0-7F9F6B6FA6EC}" destId="{2C4249F0-7208-4235-B7B9-E80E52491E0E}" srcOrd="0" destOrd="0" presId="urn:microsoft.com/office/officeart/2005/8/layout/arrow6"/>
    <dgm:cxn modelId="{632A8DB6-8500-4DB3-91D6-67786EDFD716}" type="presOf" srcId="{C61E9467-A22E-4A52-BD72-2AEF04D048A4}" destId="{A6EFE292-799C-4818-A2F8-1749A1C9D21F}" srcOrd="0" destOrd="0" presId="urn:microsoft.com/office/officeart/2005/8/layout/arrow6"/>
    <dgm:cxn modelId="{C5E8F8A1-A71A-41B9-A6F7-5FEFAFB8173C}" type="presParOf" srcId="{A6EFE292-799C-4818-A2F8-1749A1C9D21F}" destId="{7B8FA42C-BF01-4BA1-9492-22D5DCDBABC4}" srcOrd="0" destOrd="0" presId="urn:microsoft.com/office/officeart/2005/8/layout/arrow6"/>
    <dgm:cxn modelId="{87D183A0-2604-4291-BF3E-4C07884C5611}" type="presParOf" srcId="{A6EFE292-799C-4818-A2F8-1749A1C9D21F}" destId="{5A4F7836-60E8-43AC-B55D-B60F903AE439}" srcOrd="1" destOrd="0" presId="urn:microsoft.com/office/officeart/2005/8/layout/arrow6"/>
    <dgm:cxn modelId="{4C4B05F7-DAAB-4981-AAF3-7F621461362B}" type="presParOf" srcId="{A6EFE292-799C-4818-A2F8-1749A1C9D21F}" destId="{2C4249F0-7208-4235-B7B9-E80E52491E0E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33C57CB-F953-4920-B380-9520AE528248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134AB541-6223-42E7-9408-765739B31721}">
      <dgm:prSet phldrT="[Текст]"/>
      <dgm:spPr/>
      <dgm:t>
        <a:bodyPr/>
        <a:lstStyle/>
        <a:p>
          <a:r>
            <a:rPr lang="ru-RU" dirty="0" smtClean="0"/>
            <a:t>299</a:t>
          </a:r>
          <a:endParaRPr lang="ru-RU" dirty="0"/>
        </a:p>
      </dgm:t>
    </dgm:pt>
    <dgm:pt modelId="{E4A8C447-106C-46AD-983D-07348D30F92C}" type="parTrans" cxnId="{475856A1-E800-4140-A74D-3F4D45E5C037}">
      <dgm:prSet/>
      <dgm:spPr/>
      <dgm:t>
        <a:bodyPr/>
        <a:lstStyle/>
        <a:p>
          <a:endParaRPr lang="ru-RU"/>
        </a:p>
      </dgm:t>
    </dgm:pt>
    <dgm:pt modelId="{8BEB988A-5E29-4078-BD37-AF2ACED04561}" type="sibTrans" cxnId="{475856A1-E800-4140-A74D-3F4D45E5C037}">
      <dgm:prSet/>
      <dgm:spPr/>
      <dgm:t>
        <a:bodyPr/>
        <a:lstStyle/>
        <a:p>
          <a:endParaRPr lang="ru-RU"/>
        </a:p>
      </dgm:t>
    </dgm:pt>
    <dgm:pt modelId="{D6849E70-B1EC-4E1C-8B56-3D3FEA24C6DB}">
      <dgm:prSet phldrT="[Текст]"/>
      <dgm:spPr/>
      <dgm:t>
        <a:bodyPr/>
        <a:lstStyle/>
        <a:p>
          <a:r>
            <a:rPr lang="ru-RU" dirty="0" smtClean="0"/>
            <a:t>всего</a:t>
          </a:r>
          <a:endParaRPr lang="ru-RU" dirty="0"/>
        </a:p>
      </dgm:t>
    </dgm:pt>
    <dgm:pt modelId="{644A1666-92A6-4D53-88A9-DDEF3C9751FE}" type="parTrans" cxnId="{9817B594-5ADB-4907-89C1-E04857CA8230}">
      <dgm:prSet/>
      <dgm:spPr/>
      <dgm:t>
        <a:bodyPr/>
        <a:lstStyle/>
        <a:p>
          <a:endParaRPr lang="ru-RU"/>
        </a:p>
      </dgm:t>
    </dgm:pt>
    <dgm:pt modelId="{0AF4FF48-4015-43FF-AE00-B49D537095FF}" type="sibTrans" cxnId="{9817B594-5ADB-4907-89C1-E04857CA8230}">
      <dgm:prSet/>
      <dgm:spPr/>
      <dgm:t>
        <a:bodyPr/>
        <a:lstStyle/>
        <a:p>
          <a:endParaRPr lang="ru-RU"/>
        </a:p>
      </dgm:t>
    </dgm:pt>
    <dgm:pt modelId="{1F19F9B2-9EB9-4D70-AABC-039A15807B34}">
      <dgm:prSet phldrT="[Текст]"/>
      <dgm:spPr/>
      <dgm:t>
        <a:bodyPr/>
        <a:lstStyle/>
        <a:p>
          <a:r>
            <a:rPr lang="ru-RU" dirty="0" smtClean="0"/>
            <a:t>15</a:t>
          </a:r>
          <a:endParaRPr lang="ru-RU" dirty="0"/>
        </a:p>
      </dgm:t>
    </dgm:pt>
    <dgm:pt modelId="{9F8B258C-E1ED-4451-A7AD-6F4ACEEDA893}" type="parTrans" cxnId="{57529249-8743-43EA-88EF-2F0D00B5329A}">
      <dgm:prSet/>
      <dgm:spPr/>
      <dgm:t>
        <a:bodyPr/>
        <a:lstStyle/>
        <a:p>
          <a:endParaRPr lang="ru-RU"/>
        </a:p>
      </dgm:t>
    </dgm:pt>
    <dgm:pt modelId="{F1D9D77D-961D-47AE-A898-A093EF075755}" type="sibTrans" cxnId="{57529249-8743-43EA-88EF-2F0D00B5329A}">
      <dgm:prSet/>
      <dgm:spPr/>
      <dgm:t>
        <a:bodyPr/>
        <a:lstStyle/>
        <a:p>
          <a:endParaRPr lang="ru-RU"/>
        </a:p>
      </dgm:t>
    </dgm:pt>
    <dgm:pt modelId="{504E7057-D1A6-46B2-9EF2-CF73F4790ACE}">
      <dgm:prSet phldrT="[Текст]"/>
      <dgm:spPr/>
      <dgm:t>
        <a:bodyPr/>
        <a:lstStyle/>
        <a:p>
          <a:r>
            <a:rPr lang="ru-RU" dirty="0" smtClean="0"/>
            <a:t>ОРВО</a:t>
          </a:r>
          <a:endParaRPr lang="ru-RU" dirty="0"/>
        </a:p>
      </dgm:t>
    </dgm:pt>
    <dgm:pt modelId="{3DB0D479-ADDD-4C42-9A86-60AFAF3C0FE0}" type="parTrans" cxnId="{A9F1B970-71AD-4EBB-A9E3-64A49BE4AEF6}">
      <dgm:prSet/>
      <dgm:spPr/>
      <dgm:t>
        <a:bodyPr/>
        <a:lstStyle/>
        <a:p>
          <a:endParaRPr lang="ru-RU"/>
        </a:p>
      </dgm:t>
    </dgm:pt>
    <dgm:pt modelId="{DB5E5DBF-5D8E-4BC7-8C1A-573FDAE34BB6}" type="sibTrans" cxnId="{A9F1B970-71AD-4EBB-A9E3-64A49BE4AEF6}">
      <dgm:prSet/>
      <dgm:spPr/>
      <dgm:t>
        <a:bodyPr/>
        <a:lstStyle/>
        <a:p>
          <a:endParaRPr lang="ru-RU"/>
        </a:p>
      </dgm:t>
    </dgm:pt>
    <dgm:pt modelId="{F60AC82B-0E9E-4806-89B3-D255C54A2512}" type="pres">
      <dgm:prSet presAssocID="{733C57CB-F953-4920-B380-9520AE528248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E3408916-B7FC-4605-9B6A-007A961F2F64}" type="pres">
      <dgm:prSet presAssocID="{134AB541-6223-42E7-9408-765739B31721}" presName="chaos" presStyleCnt="0"/>
      <dgm:spPr/>
    </dgm:pt>
    <dgm:pt modelId="{A8A4D4AF-04E0-4B63-AFB3-9859CB5668E6}" type="pres">
      <dgm:prSet presAssocID="{134AB541-6223-42E7-9408-765739B31721}" presName="parTx1" presStyleLbl="revTx" presStyleIdx="0" presStyleCnt="3"/>
      <dgm:spPr/>
      <dgm:t>
        <a:bodyPr/>
        <a:lstStyle/>
        <a:p>
          <a:endParaRPr lang="ru-RU"/>
        </a:p>
      </dgm:t>
    </dgm:pt>
    <dgm:pt modelId="{EA07F77D-A7D8-4468-B163-830EAFFBFFB6}" type="pres">
      <dgm:prSet presAssocID="{134AB541-6223-42E7-9408-765739B31721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91312F5-A512-4715-85CD-D5680183592D}" type="pres">
      <dgm:prSet presAssocID="{134AB541-6223-42E7-9408-765739B31721}" presName="c1" presStyleLbl="node1" presStyleIdx="0" presStyleCnt="19"/>
      <dgm:spPr/>
    </dgm:pt>
    <dgm:pt modelId="{A83594F3-11B1-4D1C-AE48-819025889492}" type="pres">
      <dgm:prSet presAssocID="{134AB541-6223-42E7-9408-765739B31721}" presName="c2" presStyleLbl="node1" presStyleIdx="1" presStyleCnt="19"/>
      <dgm:spPr/>
    </dgm:pt>
    <dgm:pt modelId="{1564E032-1354-4E48-AC79-C234A4E4259F}" type="pres">
      <dgm:prSet presAssocID="{134AB541-6223-42E7-9408-765739B31721}" presName="c3" presStyleLbl="node1" presStyleIdx="2" presStyleCnt="19"/>
      <dgm:spPr/>
    </dgm:pt>
    <dgm:pt modelId="{9981FDF7-3D71-4B06-90E6-E929EF15F725}" type="pres">
      <dgm:prSet presAssocID="{134AB541-6223-42E7-9408-765739B31721}" presName="c4" presStyleLbl="node1" presStyleIdx="3" presStyleCnt="19"/>
      <dgm:spPr/>
    </dgm:pt>
    <dgm:pt modelId="{D2679B74-7D50-4449-B340-0C4135ACBF36}" type="pres">
      <dgm:prSet presAssocID="{134AB541-6223-42E7-9408-765739B31721}" presName="c5" presStyleLbl="node1" presStyleIdx="4" presStyleCnt="19"/>
      <dgm:spPr/>
    </dgm:pt>
    <dgm:pt modelId="{1D796582-F07F-41E0-9C5B-F28FFAA02D67}" type="pres">
      <dgm:prSet presAssocID="{134AB541-6223-42E7-9408-765739B31721}" presName="c6" presStyleLbl="node1" presStyleIdx="5" presStyleCnt="19"/>
      <dgm:spPr/>
    </dgm:pt>
    <dgm:pt modelId="{C842D74C-3E49-4FFA-B0C7-60993300BB17}" type="pres">
      <dgm:prSet presAssocID="{134AB541-6223-42E7-9408-765739B31721}" presName="c7" presStyleLbl="node1" presStyleIdx="6" presStyleCnt="19"/>
      <dgm:spPr/>
    </dgm:pt>
    <dgm:pt modelId="{335E0B39-D9FF-4ADB-9CEC-418D6A8B234E}" type="pres">
      <dgm:prSet presAssocID="{134AB541-6223-42E7-9408-765739B31721}" presName="c8" presStyleLbl="node1" presStyleIdx="7" presStyleCnt="19"/>
      <dgm:spPr/>
    </dgm:pt>
    <dgm:pt modelId="{E21EE1B0-B725-487A-B6C1-36D206BBAF88}" type="pres">
      <dgm:prSet presAssocID="{134AB541-6223-42E7-9408-765739B31721}" presName="c9" presStyleLbl="node1" presStyleIdx="8" presStyleCnt="19"/>
      <dgm:spPr/>
    </dgm:pt>
    <dgm:pt modelId="{AB54A62B-3A9C-416D-AD2F-BE8402C79B25}" type="pres">
      <dgm:prSet presAssocID="{134AB541-6223-42E7-9408-765739B31721}" presName="c10" presStyleLbl="node1" presStyleIdx="9" presStyleCnt="19"/>
      <dgm:spPr/>
    </dgm:pt>
    <dgm:pt modelId="{F6B7A1F4-2CC0-41EC-B781-34359826B757}" type="pres">
      <dgm:prSet presAssocID="{134AB541-6223-42E7-9408-765739B31721}" presName="c11" presStyleLbl="node1" presStyleIdx="10" presStyleCnt="19"/>
      <dgm:spPr/>
    </dgm:pt>
    <dgm:pt modelId="{9C401B3F-7F92-4AAC-9B1D-1E116F7AD192}" type="pres">
      <dgm:prSet presAssocID="{134AB541-6223-42E7-9408-765739B31721}" presName="c12" presStyleLbl="node1" presStyleIdx="11" presStyleCnt="19"/>
      <dgm:spPr/>
    </dgm:pt>
    <dgm:pt modelId="{7EE588A4-18C7-487F-BD87-F4B59FE92B57}" type="pres">
      <dgm:prSet presAssocID="{134AB541-6223-42E7-9408-765739B31721}" presName="c13" presStyleLbl="node1" presStyleIdx="12" presStyleCnt="19"/>
      <dgm:spPr/>
    </dgm:pt>
    <dgm:pt modelId="{9C950F89-4167-4428-AEF9-5379B0C4FA06}" type="pres">
      <dgm:prSet presAssocID="{134AB541-6223-42E7-9408-765739B31721}" presName="c14" presStyleLbl="node1" presStyleIdx="13" presStyleCnt="19"/>
      <dgm:spPr/>
    </dgm:pt>
    <dgm:pt modelId="{892BC57A-D385-4723-BC9B-5DFB892DC247}" type="pres">
      <dgm:prSet presAssocID="{134AB541-6223-42E7-9408-765739B31721}" presName="c15" presStyleLbl="node1" presStyleIdx="14" presStyleCnt="19"/>
      <dgm:spPr/>
    </dgm:pt>
    <dgm:pt modelId="{6178FC7A-9633-445B-B1A4-14B480CDF358}" type="pres">
      <dgm:prSet presAssocID="{134AB541-6223-42E7-9408-765739B31721}" presName="c16" presStyleLbl="node1" presStyleIdx="15" presStyleCnt="19"/>
      <dgm:spPr/>
    </dgm:pt>
    <dgm:pt modelId="{7CC9034B-9A62-4397-9539-66C6851C8F92}" type="pres">
      <dgm:prSet presAssocID="{134AB541-6223-42E7-9408-765739B31721}" presName="c17" presStyleLbl="node1" presStyleIdx="16" presStyleCnt="19"/>
      <dgm:spPr/>
    </dgm:pt>
    <dgm:pt modelId="{BBCD7232-6BCA-45DD-9D33-E06B2C18527D}" type="pres">
      <dgm:prSet presAssocID="{134AB541-6223-42E7-9408-765739B31721}" presName="c18" presStyleLbl="node1" presStyleIdx="17" presStyleCnt="19"/>
      <dgm:spPr/>
    </dgm:pt>
    <dgm:pt modelId="{CCF2A377-07AB-4AA3-B8C3-516CB3DCDB0F}" type="pres">
      <dgm:prSet presAssocID="{8BEB988A-5E29-4078-BD37-AF2ACED04561}" presName="chevronComposite1" presStyleCnt="0"/>
      <dgm:spPr/>
    </dgm:pt>
    <dgm:pt modelId="{1743892A-34BC-4E87-8F46-F0C16E9B22CE}" type="pres">
      <dgm:prSet presAssocID="{8BEB988A-5E29-4078-BD37-AF2ACED04561}" presName="chevron1" presStyleLbl="sibTrans2D1" presStyleIdx="0" presStyleCnt="2"/>
      <dgm:spPr/>
    </dgm:pt>
    <dgm:pt modelId="{E6653A50-783D-4C2B-BDD2-D2482C5B7026}" type="pres">
      <dgm:prSet presAssocID="{8BEB988A-5E29-4078-BD37-AF2ACED04561}" presName="spChevron1" presStyleCnt="0"/>
      <dgm:spPr/>
    </dgm:pt>
    <dgm:pt modelId="{714BDE41-1C85-497E-8C79-8176C1088849}" type="pres">
      <dgm:prSet presAssocID="{8BEB988A-5E29-4078-BD37-AF2ACED04561}" presName="overlap" presStyleCnt="0"/>
      <dgm:spPr/>
    </dgm:pt>
    <dgm:pt modelId="{04176F5D-0053-49BC-AD2F-3F46B7759F8E}" type="pres">
      <dgm:prSet presAssocID="{8BEB988A-5E29-4078-BD37-AF2ACED04561}" presName="chevronComposite2" presStyleCnt="0"/>
      <dgm:spPr/>
    </dgm:pt>
    <dgm:pt modelId="{B5DF7860-A052-4B55-BBF1-240C30561D70}" type="pres">
      <dgm:prSet presAssocID="{8BEB988A-5E29-4078-BD37-AF2ACED04561}" presName="chevron2" presStyleLbl="sibTrans2D1" presStyleIdx="1" presStyleCnt="2"/>
      <dgm:spPr/>
    </dgm:pt>
    <dgm:pt modelId="{1F580EA0-9214-4FB7-880F-ACEA4F383C81}" type="pres">
      <dgm:prSet presAssocID="{8BEB988A-5E29-4078-BD37-AF2ACED04561}" presName="spChevron2" presStyleCnt="0"/>
      <dgm:spPr/>
    </dgm:pt>
    <dgm:pt modelId="{F5DAA2AD-3579-47BB-B036-1799D4055948}" type="pres">
      <dgm:prSet presAssocID="{1F19F9B2-9EB9-4D70-AABC-039A15807B34}" presName="last" presStyleCnt="0"/>
      <dgm:spPr/>
    </dgm:pt>
    <dgm:pt modelId="{DDF0B810-D7BC-4F66-9702-A0247CDA369F}" type="pres">
      <dgm:prSet presAssocID="{1F19F9B2-9EB9-4D70-AABC-039A15807B34}" presName="circleTx" presStyleLbl="node1" presStyleIdx="18" presStyleCnt="19"/>
      <dgm:spPr/>
      <dgm:t>
        <a:bodyPr/>
        <a:lstStyle/>
        <a:p>
          <a:endParaRPr lang="ru-RU"/>
        </a:p>
      </dgm:t>
    </dgm:pt>
    <dgm:pt modelId="{CA7DAEC9-E996-45F1-B3CC-7C62A9CD1532}" type="pres">
      <dgm:prSet presAssocID="{1F19F9B2-9EB9-4D70-AABC-039A15807B34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6628A8D-1E05-4F32-B785-EEDC7B4FA592}" type="pres">
      <dgm:prSet presAssocID="{1F19F9B2-9EB9-4D70-AABC-039A15807B34}" presName="spN" presStyleCnt="0"/>
      <dgm:spPr/>
    </dgm:pt>
  </dgm:ptLst>
  <dgm:cxnLst>
    <dgm:cxn modelId="{3F592666-AB09-4E5B-B00E-128C8A67CE70}" type="presOf" srcId="{504E7057-D1A6-46B2-9EF2-CF73F4790ACE}" destId="{CA7DAEC9-E996-45F1-B3CC-7C62A9CD1532}" srcOrd="0" destOrd="0" presId="urn:microsoft.com/office/officeart/2009/3/layout/RandomtoResultProcess"/>
    <dgm:cxn modelId="{364051AD-B649-463D-8F50-51EB462EA01B}" type="presOf" srcId="{134AB541-6223-42E7-9408-765739B31721}" destId="{A8A4D4AF-04E0-4B63-AFB3-9859CB5668E6}" srcOrd="0" destOrd="0" presId="urn:microsoft.com/office/officeart/2009/3/layout/RandomtoResultProcess"/>
    <dgm:cxn modelId="{57529249-8743-43EA-88EF-2F0D00B5329A}" srcId="{733C57CB-F953-4920-B380-9520AE528248}" destId="{1F19F9B2-9EB9-4D70-AABC-039A15807B34}" srcOrd="1" destOrd="0" parTransId="{9F8B258C-E1ED-4451-A7AD-6F4ACEEDA893}" sibTransId="{F1D9D77D-961D-47AE-A898-A093EF075755}"/>
    <dgm:cxn modelId="{413FAACD-5379-4E68-980A-A1D2A85082CE}" type="presOf" srcId="{D6849E70-B1EC-4E1C-8B56-3D3FEA24C6DB}" destId="{EA07F77D-A7D8-4468-B163-830EAFFBFFB6}" srcOrd="0" destOrd="0" presId="urn:microsoft.com/office/officeart/2009/3/layout/RandomtoResultProcess"/>
    <dgm:cxn modelId="{475856A1-E800-4140-A74D-3F4D45E5C037}" srcId="{733C57CB-F953-4920-B380-9520AE528248}" destId="{134AB541-6223-42E7-9408-765739B31721}" srcOrd="0" destOrd="0" parTransId="{E4A8C447-106C-46AD-983D-07348D30F92C}" sibTransId="{8BEB988A-5E29-4078-BD37-AF2ACED04561}"/>
    <dgm:cxn modelId="{312ECC05-5311-4203-9387-9705DD6C799B}" type="presOf" srcId="{733C57CB-F953-4920-B380-9520AE528248}" destId="{F60AC82B-0E9E-4806-89B3-D255C54A2512}" srcOrd="0" destOrd="0" presId="urn:microsoft.com/office/officeart/2009/3/layout/RandomtoResultProcess"/>
    <dgm:cxn modelId="{9817B594-5ADB-4907-89C1-E04857CA8230}" srcId="{134AB541-6223-42E7-9408-765739B31721}" destId="{D6849E70-B1EC-4E1C-8B56-3D3FEA24C6DB}" srcOrd="0" destOrd="0" parTransId="{644A1666-92A6-4D53-88A9-DDEF3C9751FE}" sibTransId="{0AF4FF48-4015-43FF-AE00-B49D537095FF}"/>
    <dgm:cxn modelId="{5CA8B2F3-E45B-40C7-92C9-C06552033150}" type="presOf" srcId="{1F19F9B2-9EB9-4D70-AABC-039A15807B34}" destId="{DDF0B810-D7BC-4F66-9702-A0247CDA369F}" srcOrd="0" destOrd="0" presId="urn:microsoft.com/office/officeart/2009/3/layout/RandomtoResultProcess"/>
    <dgm:cxn modelId="{A9F1B970-71AD-4EBB-A9E3-64A49BE4AEF6}" srcId="{1F19F9B2-9EB9-4D70-AABC-039A15807B34}" destId="{504E7057-D1A6-46B2-9EF2-CF73F4790ACE}" srcOrd="0" destOrd="0" parTransId="{3DB0D479-ADDD-4C42-9A86-60AFAF3C0FE0}" sibTransId="{DB5E5DBF-5D8E-4BC7-8C1A-573FDAE34BB6}"/>
    <dgm:cxn modelId="{16BB68CD-6633-4C64-A44E-3262F6B65B35}" type="presParOf" srcId="{F60AC82B-0E9E-4806-89B3-D255C54A2512}" destId="{E3408916-B7FC-4605-9B6A-007A961F2F64}" srcOrd="0" destOrd="0" presId="urn:microsoft.com/office/officeart/2009/3/layout/RandomtoResultProcess"/>
    <dgm:cxn modelId="{F478DB6A-C2C6-49BC-B55A-AADC076F0509}" type="presParOf" srcId="{E3408916-B7FC-4605-9B6A-007A961F2F64}" destId="{A8A4D4AF-04E0-4B63-AFB3-9859CB5668E6}" srcOrd="0" destOrd="0" presId="urn:microsoft.com/office/officeart/2009/3/layout/RandomtoResultProcess"/>
    <dgm:cxn modelId="{5FD74A83-1A79-40C7-B910-84868CFDE26D}" type="presParOf" srcId="{E3408916-B7FC-4605-9B6A-007A961F2F64}" destId="{EA07F77D-A7D8-4468-B163-830EAFFBFFB6}" srcOrd="1" destOrd="0" presId="urn:microsoft.com/office/officeart/2009/3/layout/RandomtoResultProcess"/>
    <dgm:cxn modelId="{12B3A06F-1540-488D-899A-D6D6F3A63A89}" type="presParOf" srcId="{E3408916-B7FC-4605-9B6A-007A961F2F64}" destId="{991312F5-A512-4715-85CD-D5680183592D}" srcOrd="2" destOrd="0" presId="urn:microsoft.com/office/officeart/2009/3/layout/RandomtoResultProcess"/>
    <dgm:cxn modelId="{6C9B081A-5B7A-431E-9F59-6C865FB6665A}" type="presParOf" srcId="{E3408916-B7FC-4605-9B6A-007A961F2F64}" destId="{A83594F3-11B1-4D1C-AE48-819025889492}" srcOrd="3" destOrd="0" presId="urn:microsoft.com/office/officeart/2009/3/layout/RandomtoResultProcess"/>
    <dgm:cxn modelId="{1E131BFA-88B6-4BD8-A9AD-D5E95A6D4B97}" type="presParOf" srcId="{E3408916-B7FC-4605-9B6A-007A961F2F64}" destId="{1564E032-1354-4E48-AC79-C234A4E4259F}" srcOrd="4" destOrd="0" presId="urn:microsoft.com/office/officeart/2009/3/layout/RandomtoResultProcess"/>
    <dgm:cxn modelId="{40F4389F-64F1-46DF-89B5-89613FA4CE53}" type="presParOf" srcId="{E3408916-B7FC-4605-9B6A-007A961F2F64}" destId="{9981FDF7-3D71-4B06-90E6-E929EF15F725}" srcOrd="5" destOrd="0" presId="urn:microsoft.com/office/officeart/2009/3/layout/RandomtoResultProcess"/>
    <dgm:cxn modelId="{9B4D445C-C88D-4BE6-9DC6-4E5D5A58AE0D}" type="presParOf" srcId="{E3408916-B7FC-4605-9B6A-007A961F2F64}" destId="{D2679B74-7D50-4449-B340-0C4135ACBF36}" srcOrd="6" destOrd="0" presId="urn:microsoft.com/office/officeart/2009/3/layout/RandomtoResultProcess"/>
    <dgm:cxn modelId="{3D67E65B-122C-420D-8377-9F7A0690C8CF}" type="presParOf" srcId="{E3408916-B7FC-4605-9B6A-007A961F2F64}" destId="{1D796582-F07F-41E0-9C5B-F28FFAA02D67}" srcOrd="7" destOrd="0" presId="urn:microsoft.com/office/officeart/2009/3/layout/RandomtoResultProcess"/>
    <dgm:cxn modelId="{6FE78A6F-EC9D-48EF-B8A9-B4D49236F97B}" type="presParOf" srcId="{E3408916-B7FC-4605-9B6A-007A961F2F64}" destId="{C842D74C-3E49-4FFA-B0C7-60993300BB17}" srcOrd="8" destOrd="0" presId="urn:microsoft.com/office/officeart/2009/3/layout/RandomtoResultProcess"/>
    <dgm:cxn modelId="{DD176CE7-AA82-49D6-83A3-CB6CAD0DFDD8}" type="presParOf" srcId="{E3408916-B7FC-4605-9B6A-007A961F2F64}" destId="{335E0B39-D9FF-4ADB-9CEC-418D6A8B234E}" srcOrd="9" destOrd="0" presId="urn:microsoft.com/office/officeart/2009/3/layout/RandomtoResultProcess"/>
    <dgm:cxn modelId="{CCFAB931-3B10-46CE-A554-76FA25330C25}" type="presParOf" srcId="{E3408916-B7FC-4605-9B6A-007A961F2F64}" destId="{E21EE1B0-B725-487A-B6C1-36D206BBAF88}" srcOrd="10" destOrd="0" presId="urn:microsoft.com/office/officeart/2009/3/layout/RandomtoResultProcess"/>
    <dgm:cxn modelId="{8E7439E4-0695-4879-B29B-2F89959E817D}" type="presParOf" srcId="{E3408916-B7FC-4605-9B6A-007A961F2F64}" destId="{AB54A62B-3A9C-416D-AD2F-BE8402C79B25}" srcOrd="11" destOrd="0" presId="urn:microsoft.com/office/officeart/2009/3/layout/RandomtoResultProcess"/>
    <dgm:cxn modelId="{E39CF52E-FB55-47E5-853C-41090818E1A9}" type="presParOf" srcId="{E3408916-B7FC-4605-9B6A-007A961F2F64}" destId="{F6B7A1F4-2CC0-41EC-B781-34359826B757}" srcOrd="12" destOrd="0" presId="urn:microsoft.com/office/officeart/2009/3/layout/RandomtoResultProcess"/>
    <dgm:cxn modelId="{A1A295FB-3F65-4659-ACAA-29E94CC936C6}" type="presParOf" srcId="{E3408916-B7FC-4605-9B6A-007A961F2F64}" destId="{9C401B3F-7F92-4AAC-9B1D-1E116F7AD192}" srcOrd="13" destOrd="0" presId="urn:microsoft.com/office/officeart/2009/3/layout/RandomtoResultProcess"/>
    <dgm:cxn modelId="{88E23B9D-DE9D-4050-B277-0163ED81B9B9}" type="presParOf" srcId="{E3408916-B7FC-4605-9B6A-007A961F2F64}" destId="{7EE588A4-18C7-487F-BD87-F4B59FE92B57}" srcOrd="14" destOrd="0" presId="urn:microsoft.com/office/officeart/2009/3/layout/RandomtoResultProcess"/>
    <dgm:cxn modelId="{E9C710AA-68DA-4A25-86F4-6135C1B2C4A1}" type="presParOf" srcId="{E3408916-B7FC-4605-9B6A-007A961F2F64}" destId="{9C950F89-4167-4428-AEF9-5379B0C4FA06}" srcOrd="15" destOrd="0" presId="urn:microsoft.com/office/officeart/2009/3/layout/RandomtoResultProcess"/>
    <dgm:cxn modelId="{7F9587F8-5041-4CA6-B2F6-2429A56FC56C}" type="presParOf" srcId="{E3408916-B7FC-4605-9B6A-007A961F2F64}" destId="{892BC57A-D385-4723-BC9B-5DFB892DC247}" srcOrd="16" destOrd="0" presId="urn:microsoft.com/office/officeart/2009/3/layout/RandomtoResultProcess"/>
    <dgm:cxn modelId="{350BED21-4A7C-415A-9238-D12C74589147}" type="presParOf" srcId="{E3408916-B7FC-4605-9B6A-007A961F2F64}" destId="{6178FC7A-9633-445B-B1A4-14B480CDF358}" srcOrd="17" destOrd="0" presId="urn:microsoft.com/office/officeart/2009/3/layout/RandomtoResultProcess"/>
    <dgm:cxn modelId="{BBE116AF-BDBA-492F-A092-6172EA82126F}" type="presParOf" srcId="{E3408916-B7FC-4605-9B6A-007A961F2F64}" destId="{7CC9034B-9A62-4397-9539-66C6851C8F92}" srcOrd="18" destOrd="0" presId="urn:microsoft.com/office/officeart/2009/3/layout/RandomtoResultProcess"/>
    <dgm:cxn modelId="{D886C1A2-C129-4D8F-8273-364FFCF609B6}" type="presParOf" srcId="{E3408916-B7FC-4605-9B6A-007A961F2F64}" destId="{BBCD7232-6BCA-45DD-9D33-E06B2C18527D}" srcOrd="19" destOrd="0" presId="urn:microsoft.com/office/officeart/2009/3/layout/RandomtoResultProcess"/>
    <dgm:cxn modelId="{341A5F03-02D3-4789-AAEF-BE41A8A7DEF7}" type="presParOf" srcId="{F60AC82B-0E9E-4806-89B3-D255C54A2512}" destId="{CCF2A377-07AB-4AA3-B8C3-516CB3DCDB0F}" srcOrd="1" destOrd="0" presId="urn:microsoft.com/office/officeart/2009/3/layout/RandomtoResultProcess"/>
    <dgm:cxn modelId="{D5F13366-AD80-4028-9DC8-04E45D5F5102}" type="presParOf" srcId="{CCF2A377-07AB-4AA3-B8C3-516CB3DCDB0F}" destId="{1743892A-34BC-4E87-8F46-F0C16E9B22CE}" srcOrd="0" destOrd="0" presId="urn:microsoft.com/office/officeart/2009/3/layout/RandomtoResultProcess"/>
    <dgm:cxn modelId="{2DD7AC2D-7884-4484-8D39-F1ACA5B34C7D}" type="presParOf" srcId="{CCF2A377-07AB-4AA3-B8C3-516CB3DCDB0F}" destId="{E6653A50-783D-4C2B-BDD2-D2482C5B7026}" srcOrd="1" destOrd="0" presId="urn:microsoft.com/office/officeart/2009/3/layout/RandomtoResultProcess"/>
    <dgm:cxn modelId="{33F2FA8D-30F6-4780-8C9E-AA164A13ABDC}" type="presParOf" srcId="{F60AC82B-0E9E-4806-89B3-D255C54A2512}" destId="{714BDE41-1C85-497E-8C79-8176C1088849}" srcOrd="2" destOrd="0" presId="urn:microsoft.com/office/officeart/2009/3/layout/RandomtoResultProcess"/>
    <dgm:cxn modelId="{0BB5AC7B-00F4-4067-9399-1EC04A0B7813}" type="presParOf" srcId="{F60AC82B-0E9E-4806-89B3-D255C54A2512}" destId="{04176F5D-0053-49BC-AD2F-3F46B7759F8E}" srcOrd="3" destOrd="0" presId="urn:microsoft.com/office/officeart/2009/3/layout/RandomtoResultProcess"/>
    <dgm:cxn modelId="{39CDC7F3-35D9-4E5B-89AD-18E2334BCE62}" type="presParOf" srcId="{04176F5D-0053-49BC-AD2F-3F46B7759F8E}" destId="{B5DF7860-A052-4B55-BBF1-240C30561D70}" srcOrd="0" destOrd="0" presId="urn:microsoft.com/office/officeart/2009/3/layout/RandomtoResultProcess"/>
    <dgm:cxn modelId="{B5DD316E-AA96-4428-A0C7-F9AE167A4594}" type="presParOf" srcId="{04176F5D-0053-49BC-AD2F-3F46B7759F8E}" destId="{1F580EA0-9214-4FB7-880F-ACEA4F383C81}" srcOrd="1" destOrd="0" presId="urn:microsoft.com/office/officeart/2009/3/layout/RandomtoResultProcess"/>
    <dgm:cxn modelId="{F1D2BD6B-9B0E-474E-A3DA-3A0BD2F4E3DB}" type="presParOf" srcId="{F60AC82B-0E9E-4806-89B3-D255C54A2512}" destId="{F5DAA2AD-3579-47BB-B036-1799D4055948}" srcOrd="4" destOrd="0" presId="urn:microsoft.com/office/officeart/2009/3/layout/RandomtoResultProcess"/>
    <dgm:cxn modelId="{17870763-3F30-45EF-A60E-C1D5A8FC3EF1}" type="presParOf" srcId="{F5DAA2AD-3579-47BB-B036-1799D4055948}" destId="{DDF0B810-D7BC-4F66-9702-A0247CDA369F}" srcOrd="0" destOrd="0" presId="urn:microsoft.com/office/officeart/2009/3/layout/RandomtoResultProcess"/>
    <dgm:cxn modelId="{1B83B151-97EA-433C-8CB8-FCEEC79A9024}" type="presParOf" srcId="{F5DAA2AD-3579-47BB-B036-1799D4055948}" destId="{CA7DAEC9-E996-45F1-B3CC-7C62A9CD1532}" srcOrd="1" destOrd="0" presId="urn:microsoft.com/office/officeart/2009/3/layout/RandomtoResultProcess"/>
    <dgm:cxn modelId="{19BCA0C7-5ADE-4C5C-BD09-8833ADFBD997}" type="presParOf" srcId="{F5DAA2AD-3579-47BB-B036-1799D4055948}" destId="{B6628A8D-1E05-4F32-B785-EEDC7B4FA592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09E6861-7643-46B4-B79C-521487A49A43}" type="doc">
      <dgm:prSet loTypeId="urn:microsoft.com/office/officeart/2009/3/layout/RandomtoResultProcess" loCatId="process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0A51221C-EF81-4D4C-83D5-03332EB3DA21}">
      <dgm:prSet phldrT="[Текст]"/>
      <dgm:spPr/>
      <dgm:t>
        <a:bodyPr/>
        <a:lstStyle/>
        <a:p>
          <a:r>
            <a:rPr lang="ru-RU" dirty="0" smtClean="0"/>
            <a:t>151</a:t>
          </a:r>
          <a:endParaRPr lang="ru-RU" dirty="0"/>
        </a:p>
      </dgm:t>
    </dgm:pt>
    <dgm:pt modelId="{2B551689-D197-4011-B7F6-B725B1CE0B49}" type="parTrans" cxnId="{F14B31B0-70D3-4602-84D0-0DCD60E36BD0}">
      <dgm:prSet/>
      <dgm:spPr/>
      <dgm:t>
        <a:bodyPr/>
        <a:lstStyle/>
        <a:p>
          <a:endParaRPr lang="ru-RU"/>
        </a:p>
      </dgm:t>
    </dgm:pt>
    <dgm:pt modelId="{439AFE3D-9D49-4E9B-8463-834B6E534376}" type="sibTrans" cxnId="{F14B31B0-70D3-4602-84D0-0DCD60E36BD0}">
      <dgm:prSet/>
      <dgm:spPr/>
      <dgm:t>
        <a:bodyPr/>
        <a:lstStyle/>
        <a:p>
          <a:endParaRPr lang="ru-RU"/>
        </a:p>
      </dgm:t>
    </dgm:pt>
    <dgm:pt modelId="{F6C938CC-8CAC-4DE7-A12F-67F9FA57EC00}">
      <dgm:prSet phldrT="[Текст]"/>
      <dgm:spPr/>
      <dgm:t>
        <a:bodyPr/>
        <a:lstStyle/>
        <a:p>
          <a:r>
            <a:rPr lang="ru-RU" dirty="0" smtClean="0"/>
            <a:t>Всего</a:t>
          </a:r>
          <a:endParaRPr lang="ru-RU" dirty="0"/>
        </a:p>
      </dgm:t>
    </dgm:pt>
    <dgm:pt modelId="{2A454BDE-2FBE-400E-AD1B-C4DD7F5F57D7}" type="parTrans" cxnId="{D5C7BC85-B171-4149-AA58-F5994FB65089}">
      <dgm:prSet/>
      <dgm:spPr/>
      <dgm:t>
        <a:bodyPr/>
        <a:lstStyle/>
        <a:p>
          <a:endParaRPr lang="ru-RU"/>
        </a:p>
      </dgm:t>
    </dgm:pt>
    <dgm:pt modelId="{9632837F-B5DC-42B1-BAB9-254BDFF480E1}" type="sibTrans" cxnId="{D5C7BC85-B171-4149-AA58-F5994FB65089}">
      <dgm:prSet/>
      <dgm:spPr/>
      <dgm:t>
        <a:bodyPr/>
        <a:lstStyle/>
        <a:p>
          <a:endParaRPr lang="ru-RU"/>
        </a:p>
      </dgm:t>
    </dgm:pt>
    <dgm:pt modelId="{742F1C02-9476-4CD8-B006-D23D55689E30}">
      <dgm:prSet phldrT="[Текст]"/>
      <dgm:spPr/>
      <dgm:t>
        <a:bodyPr/>
        <a:lstStyle/>
        <a:p>
          <a:r>
            <a:rPr lang="ru-RU" dirty="0" smtClean="0"/>
            <a:t>13</a:t>
          </a:r>
          <a:endParaRPr lang="ru-RU" dirty="0"/>
        </a:p>
      </dgm:t>
    </dgm:pt>
    <dgm:pt modelId="{C0D7592B-34A5-4D38-B9C7-DBE969A132A6}" type="parTrans" cxnId="{CA9BBC7B-4180-474F-8302-A6382BA095AF}">
      <dgm:prSet/>
      <dgm:spPr/>
      <dgm:t>
        <a:bodyPr/>
        <a:lstStyle/>
        <a:p>
          <a:endParaRPr lang="ru-RU"/>
        </a:p>
      </dgm:t>
    </dgm:pt>
    <dgm:pt modelId="{5C6B0781-B3ED-4CE1-BCDD-5DD2DFA0D2B9}" type="sibTrans" cxnId="{CA9BBC7B-4180-474F-8302-A6382BA095AF}">
      <dgm:prSet/>
      <dgm:spPr/>
      <dgm:t>
        <a:bodyPr/>
        <a:lstStyle/>
        <a:p>
          <a:endParaRPr lang="ru-RU"/>
        </a:p>
      </dgm:t>
    </dgm:pt>
    <dgm:pt modelId="{B1ABA49D-8F9B-47E5-9729-841F42866D2E}">
      <dgm:prSet phldrT="[Текст]"/>
      <dgm:spPr/>
      <dgm:t>
        <a:bodyPr/>
        <a:lstStyle/>
        <a:p>
          <a:r>
            <a:rPr lang="ru-RU" dirty="0" smtClean="0"/>
            <a:t>ОРВО</a:t>
          </a:r>
          <a:endParaRPr lang="ru-RU" dirty="0"/>
        </a:p>
      </dgm:t>
    </dgm:pt>
    <dgm:pt modelId="{20D1328E-75D8-4710-A484-17F87A73C93A}" type="parTrans" cxnId="{0D3D0B10-1388-4DEB-A708-37942E4BDE6F}">
      <dgm:prSet/>
      <dgm:spPr/>
      <dgm:t>
        <a:bodyPr/>
        <a:lstStyle/>
        <a:p>
          <a:endParaRPr lang="ru-RU"/>
        </a:p>
      </dgm:t>
    </dgm:pt>
    <dgm:pt modelId="{89BE6F2D-4792-4D2E-964D-69EBAA33F4B9}" type="sibTrans" cxnId="{0D3D0B10-1388-4DEB-A708-37942E4BDE6F}">
      <dgm:prSet/>
      <dgm:spPr/>
      <dgm:t>
        <a:bodyPr/>
        <a:lstStyle/>
        <a:p>
          <a:endParaRPr lang="ru-RU"/>
        </a:p>
      </dgm:t>
    </dgm:pt>
    <dgm:pt modelId="{F7DB2E47-3109-4267-890E-B15DEB0906A8}" type="pres">
      <dgm:prSet presAssocID="{F09E6861-7643-46B4-B79C-521487A49A43}" presName="Name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DB30577E-806B-4F20-A9A4-9EC1D2E3371E}" type="pres">
      <dgm:prSet presAssocID="{0A51221C-EF81-4D4C-83D5-03332EB3DA21}" presName="chaos" presStyleCnt="0"/>
      <dgm:spPr/>
    </dgm:pt>
    <dgm:pt modelId="{14D64CFE-7BFC-4FCA-8612-DE1542CDEE74}" type="pres">
      <dgm:prSet presAssocID="{0A51221C-EF81-4D4C-83D5-03332EB3DA21}" presName="parTx1" presStyleLbl="revTx" presStyleIdx="0" presStyleCnt="3"/>
      <dgm:spPr/>
      <dgm:t>
        <a:bodyPr/>
        <a:lstStyle/>
        <a:p>
          <a:endParaRPr lang="ru-RU"/>
        </a:p>
      </dgm:t>
    </dgm:pt>
    <dgm:pt modelId="{EC59B2E3-7775-4C80-BFB3-9F39B2A4189A}" type="pres">
      <dgm:prSet presAssocID="{0A51221C-EF81-4D4C-83D5-03332EB3DA21}" presName="desTx1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754C2A-18A1-43D2-9577-5BCCA4CDA4F3}" type="pres">
      <dgm:prSet presAssocID="{0A51221C-EF81-4D4C-83D5-03332EB3DA21}" presName="c1" presStyleLbl="node1" presStyleIdx="0" presStyleCnt="19"/>
      <dgm:spPr/>
    </dgm:pt>
    <dgm:pt modelId="{99B151D0-CC2E-425E-8D63-319D31693259}" type="pres">
      <dgm:prSet presAssocID="{0A51221C-EF81-4D4C-83D5-03332EB3DA21}" presName="c2" presStyleLbl="node1" presStyleIdx="1" presStyleCnt="19"/>
      <dgm:spPr/>
    </dgm:pt>
    <dgm:pt modelId="{6FD3C038-4081-46A2-B9A5-5B5A10BAB143}" type="pres">
      <dgm:prSet presAssocID="{0A51221C-EF81-4D4C-83D5-03332EB3DA21}" presName="c3" presStyleLbl="node1" presStyleIdx="2" presStyleCnt="19"/>
      <dgm:spPr/>
    </dgm:pt>
    <dgm:pt modelId="{779E6EA0-0F6A-4554-B4E2-0D5589E22C64}" type="pres">
      <dgm:prSet presAssocID="{0A51221C-EF81-4D4C-83D5-03332EB3DA21}" presName="c4" presStyleLbl="node1" presStyleIdx="3" presStyleCnt="19"/>
      <dgm:spPr/>
    </dgm:pt>
    <dgm:pt modelId="{137496B2-B7CC-407C-9E5E-1B3616A3EC0D}" type="pres">
      <dgm:prSet presAssocID="{0A51221C-EF81-4D4C-83D5-03332EB3DA21}" presName="c5" presStyleLbl="node1" presStyleIdx="4" presStyleCnt="19"/>
      <dgm:spPr/>
    </dgm:pt>
    <dgm:pt modelId="{064997AE-4742-4F47-B491-8E7FF87C3F36}" type="pres">
      <dgm:prSet presAssocID="{0A51221C-EF81-4D4C-83D5-03332EB3DA21}" presName="c6" presStyleLbl="node1" presStyleIdx="5" presStyleCnt="19"/>
      <dgm:spPr/>
    </dgm:pt>
    <dgm:pt modelId="{6E154227-0FBB-459E-883F-A8341FCFBB1F}" type="pres">
      <dgm:prSet presAssocID="{0A51221C-EF81-4D4C-83D5-03332EB3DA21}" presName="c7" presStyleLbl="node1" presStyleIdx="6" presStyleCnt="19"/>
      <dgm:spPr/>
    </dgm:pt>
    <dgm:pt modelId="{B19EEA16-98DF-42BD-B7AE-0C7BF2027325}" type="pres">
      <dgm:prSet presAssocID="{0A51221C-EF81-4D4C-83D5-03332EB3DA21}" presName="c8" presStyleLbl="node1" presStyleIdx="7" presStyleCnt="19"/>
      <dgm:spPr/>
    </dgm:pt>
    <dgm:pt modelId="{AFF072B2-A384-4E81-964A-F5E41E88D7BC}" type="pres">
      <dgm:prSet presAssocID="{0A51221C-EF81-4D4C-83D5-03332EB3DA21}" presName="c9" presStyleLbl="node1" presStyleIdx="8" presStyleCnt="19"/>
      <dgm:spPr/>
    </dgm:pt>
    <dgm:pt modelId="{FFD051FF-6B14-4F6E-8BFD-A3E5710B51D2}" type="pres">
      <dgm:prSet presAssocID="{0A51221C-EF81-4D4C-83D5-03332EB3DA21}" presName="c10" presStyleLbl="node1" presStyleIdx="9" presStyleCnt="19"/>
      <dgm:spPr/>
    </dgm:pt>
    <dgm:pt modelId="{07E5D848-A72B-4BA3-AF2F-7EC0CD124761}" type="pres">
      <dgm:prSet presAssocID="{0A51221C-EF81-4D4C-83D5-03332EB3DA21}" presName="c11" presStyleLbl="node1" presStyleIdx="10" presStyleCnt="19"/>
      <dgm:spPr/>
    </dgm:pt>
    <dgm:pt modelId="{8682CBE1-1CCA-4805-9415-3FC37B13AB24}" type="pres">
      <dgm:prSet presAssocID="{0A51221C-EF81-4D4C-83D5-03332EB3DA21}" presName="c12" presStyleLbl="node1" presStyleIdx="11" presStyleCnt="19"/>
      <dgm:spPr/>
    </dgm:pt>
    <dgm:pt modelId="{6422AF23-4612-46B9-94E7-F0C4C3B7B301}" type="pres">
      <dgm:prSet presAssocID="{0A51221C-EF81-4D4C-83D5-03332EB3DA21}" presName="c13" presStyleLbl="node1" presStyleIdx="12" presStyleCnt="19"/>
      <dgm:spPr/>
    </dgm:pt>
    <dgm:pt modelId="{B8C07E98-9922-4B17-B460-F9EEA48DB98A}" type="pres">
      <dgm:prSet presAssocID="{0A51221C-EF81-4D4C-83D5-03332EB3DA21}" presName="c14" presStyleLbl="node1" presStyleIdx="13" presStyleCnt="19"/>
      <dgm:spPr/>
    </dgm:pt>
    <dgm:pt modelId="{C428CAC9-5833-4ED6-8F86-04AC0C593CEA}" type="pres">
      <dgm:prSet presAssocID="{0A51221C-EF81-4D4C-83D5-03332EB3DA21}" presName="c15" presStyleLbl="node1" presStyleIdx="14" presStyleCnt="19"/>
      <dgm:spPr/>
    </dgm:pt>
    <dgm:pt modelId="{0B649CF2-17EB-47EC-A46F-33117AC8F1D1}" type="pres">
      <dgm:prSet presAssocID="{0A51221C-EF81-4D4C-83D5-03332EB3DA21}" presName="c16" presStyleLbl="node1" presStyleIdx="15" presStyleCnt="19"/>
      <dgm:spPr/>
    </dgm:pt>
    <dgm:pt modelId="{B46025C3-26E4-452B-925D-BAC057AD27E6}" type="pres">
      <dgm:prSet presAssocID="{0A51221C-EF81-4D4C-83D5-03332EB3DA21}" presName="c17" presStyleLbl="node1" presStyleIdx="16" presStyleCnt="19"/>
      <dgm:spPr/>
    </dgm:pt>
    <dgm:pt modelId="{B769A5A7-3E76-4D3A-9EF1-AF92B2D92586}" type="pres">
      <dgm:prSet presAssocID="{0A51221C-EF81-4D4C-83D5-03332EB3DA21}" presName="c18" presStyleLbl="node1" presStyleIdx="17" presStyleCnt="19"/>
      <dgm:spPr/>
    </dgm:pt>
    <dgm:pt modelId="{C5869797-B222-44D7-9DA7-5E8739CAA5C5}" type="pres">
      <dgm:prSet presAssocID="{439AFE3D-9D49-4E9B-8463-834B6E534376}" presName="chevronComposite1" presStyleCnt="0"/>
      <dgm:spPr/>
    </dgm:pt>
    <dgm:pt modelId="{BCF5212B-68BB-4A9D-B395-AA353D34A290}" type="pres">
      <dgm:prSet presAssocID="{439AFE3D-9D49-4E9B-8463-834B6E534376}" presName="chevron1" presStyleLbl="sibTrans2D1" presStyleIdx="0" presStyleCnt="2"/>
      <dgm:spPr/>
    </dgm:pt>
    <dgm:pt modelId="{F2EAEE54-30A8-4700-8CD2-5E26257722CF}" type="pres">
      <dgm:prSet presAssocID="{439AFE3D-9D49-4E9B-8463-834B6E534376}" presName="spChevron1" presStyleCnt="0"/>
      <dgm:spPr/>
    </dgm:pt>
    <dgm:pt modelId="{AF5FB978-C046-4760-9DE8-E151630116F0}" type="pres">
      <dgm:prSet presAssocID="{439AFE3D-9D49-4E9B-8463-834B6E534376}" presName="overlap" presStyleCnt="0"/>
      <dgm:spPr/>
    </dgm:pt>
    <dgm:pt modelId="{9C16E5C4-6185-4674-88F8-E180EA73A9FC}" type="pres">
      <dgm:prSet presAssocID="{439AFE3D-9D49-4E9B-8463-834B6E534376}" presName="chevronComposite2" presStyleCnt="0"/>
      <dgm:spPr/>
    </dgm:pt>
    <dgm:pt modelId="{1F19A534-F1C9-46C9-8E9B-B6463424CE86}" type="pres">
      <dgm:prSet presAssocID="{439AFE3D-9D49-4E9B-8463-834B6E534376}" presName="chevron2" presStyleLbl="sibTrans2D1" presStyleIdx="1" presStyleCnt="2"/>
      <dgm:spPr/>
    </dgm:pt>
    <dgm:pt modelId="{51FC87B3-8223-466C-A481-37378A8B5F82}" type="pres">
      <dgm:prSet presAssocID="{439AFE3D-9D49-4E9B-8463-834B6E534376}" presName="spChevron2" presStyleCnt="0"/>
      <dgm:spPr/>
    </dgm:pt>
    <dgm:pt modelId="{80282AB9-256E-4D95-85BF-804BD585B3DD}" type="pres">
      <dgm:prSet presAssocID="{742F1C02-9476-4CD8-B006-D23D55689E30}" presName="last" presStyleCnt="0"/>
      <dgm:spPr/>
    </dgm:pt>
    <dgm:pt modelId="{DB59E188-B3A1-41AE-9211-54BC48CAE8C4}" type="pres">
      <dgm:prSet presAssocID="{742F1C02-9476-4CD8-B006-D23D55689E30}" presName="circleTx" presStyleLbl="node1" presStyleIdx="18" presStyleCnt="19"/>
      <dgm:spPr/>
      <dgm:t>
        <a:bodyPr/>
        <a:lstStyle/>
        <a:p>
          <a:endParaRPr lang="ru-RU"/>
        </a:p>
      </dgm:t>
    </dgm:pt>
    <dgm:pt modelId="{4DDE96FA-5AC6-46CE-9FBF-5BBF286C7589}" type="pres">
      <dgm:prSet presAssocID="{742F1C02-9476-4CD8-B006-D23D55689E30}" presName="desTxN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4F2FA5-DD97-481A-8D97-D7D91FD58A20}" type="pres">
      <dgm:prSet presAssocID="{742F1C02-9476-4CD8-B006-D23D55689E30}" presName="spN" presStyleCnt="0"/>
      <dgm:spPr/>
    </dgm:pt>
  </dgm:ptLst>
  <dgm:cxnLst>
    <dgm:cxn modelId="{06B94506-490F-4F8F-B8C3-F95E6AC52987}" type="presOf" srcId="{F09E6861-7643-46B4-B79C-521487A49A43}" destId="{F7DB2E47-3109-4267-890E-B15DEB0906A8}" srcOrd="0" destOrd="0" presId="urn:microsoft.com/office/officeart/2009/3/layout/RandomtoResultProcess"/>
    <dgm:cxn modelId="{D6F2B39F-9B87-4D72-B474-145408E9E5EF}" type="presOf" srcId="{B1ABA49D-8F9B-47E5-9729-841F42866D2E}" destId="{4DDE96FA-5AC6-46CE-9FBF-5BBF286C7589}" srcOrd="0" destOrd="0" presId="urn:microsoft.com/office/officeart/2009/3/layout/RandomtoResultProcess"/>
    <dgm:cxn modelId="{0D3D0B10-1388-4DEB-A708-37942E4BDE6F}" srcId="{742F1C02-9476-4CD8-B006-D23D55689E30}" destId="{B1ABA49D-8F9B-47E5-9729-841F42866D2E}" srcOrd="0" destOrd="0" parTransId="{20D1328E-75D8-4710-A484-17F87A73C93A}" sibTransId="{89BE6F2D-4792-4D2E-964D-69EBAA33F4B9}"/>
    <dgm:cxn modelId="{0C30F538-C2C4-4440-A252-3ED3D272593F}" type="presOf" srcId="{0A51221C-EF81-4D4C-83D5-03332EB3DA21}" destId="{14D64CFE-7BFC-4FCA-8612-DE1542CDEE74}" srcOrd="0" destOrd="0" presId="urn:microsoft.com/office/officeart/2009/3/layout/RandomtoResultProcess"/>
    <dgm:cxn modelId="{D5C7BC85-B171-4149-AA58-F5994FB65089}" srcId="{0A51221C-EF81-4D4C-83D5-03332EB3DA21}" destId="{F6C938CC-8CAC-4DE7-A12F-67F9FA57EC00}" srcOrd="0" destOrd="0" parTransId="{2A454BDE-2FBE-400E-AD1B-C4DD7F5F57D7}" sibTransId="{9632837F-B5DC-42B1-BAB9-254BDFF480E1}"/>
    <dgm:cxn modelId="{F64F4E0D-5206-42B6-8F36-58DCF17FB143}" type="presOf" srcId="{742F1C02-9476-4CD8-B006-D23D55689E30}" destId="{DB59E188-B3A1-41AE-9211-54BC48CAE8C4}" srcOrd="0" destOrd="0" presId="urn:microsoft.com/office/officeart/2009/3/layout/RandomtoResultProcess"/>
    <dgm:cxn modelId="{846A6DF5-8CC8-43E0-B398-A29E32E68605}" type="presOf" srcId="{F6C938CC-8CAC-4DE7-A12F-67F9FA57EC00}" destId="{EC59B2E3-7775-4C80-BFB3-9F39B2A4189A}" srcOrd="0" destOrd="0" presId="urn:microsoft.com/office/officeart/2009/3/layout/RandomtoResultProcess"/>
    <dgm:cxn modelId="{F14B31B0-70D3-4602-84D0-0DCD60E36BD0}" srcId="{F09E6861-7643-46B4-B79C-521487A49A43}" destId="{0A51221C-EF81-4D4C-83D5-03332EB3DA21}" srcOrd="0" destOrd="0" parTransId="{2B551689-D197-4011-B7F6-B725B1CE0B49}" sibTransId="{439AFE3D-9D49-4E9B-8463-834B6E534376}"/>
    <dgm:cxn modelId="{CA9BBC7B-4180-474F-8302-A6382BA095AF}" srcId="{F09E6861-7643-46B4-B79C-521487A49A43}" destId="{742F1C02-9476-4CD8-B006-D23D55689E30}" srcOrd="1" destOrd="0" parTransId="{C0D7592B-34A5-4D38-B9C7-DBE969A132A6}" sibTransId="{5C6B0781-B3ED-4CE1-BCDD-5DD2DFA0D2B9}"/>
    <dgm:cxn modelId="{0FF8EA2E-2467-4F2A-B567-AB9B74B99E69}" type="presParOf" srcId="{F7DB2E47-3109-4267-890E-B15DEB0906A8}" destId="{DB30577E-806B-4F20-A9A4-9EC1D2E3371E}" srcOrd="0" destOrd="0" presId="urn:microsoft.com/office/officeart/2009/3/layout/RandomtoResultProcess"/>
    <dgm:cxn modelId="{9530E1EC-0498-4B06-9F0C-389E02FD69F8}" type="presParOf" srcId="{DB30577E-806B-4F20-A9A4-9EC1D2E3371E}" destId="{14D64CFE-7BFC-4FCA-8612-DE1542CDEE74}" srcOrd="0" destOrd="0" presId="urn:microsoft.com/office/officeart/2009/3/layout/RandomtoResultProcess"/>
    <dgm:cxn modelId="{17DC7377-E9A6-4815-B9F7-253131EA0338}" type="presParOf" srcId="{DB30577E-806B-4F20-A9A4-9EC1D2E3371E}" destId="{EC59B2E3-7775-4C80-BFB3-9F39B2A4189A}" srcOrd="1" destOrd="0" presId="urn:microsoft.com/office/officeart/2009/3/layout/RandomtoResultProcess"/>
    <dgm:cxn modelId="{62DBF372-8726-4443-A390-A34C56420925}" type="presParOf" srcId="{DB30577E-806B-4F20-A9A4-9EC1D2E3371E}" destId="{E6754C2A-18A1-43D2-9577-5BCCA4CDA4F3}" srcOrd="2" destOrd="0" presId="urn:microsoft.com/office/officeart/2009/3/layout/RandomtoResultProcess"/>
    <dgm:cxn modelId="{F4257709-972E-4756-87F7-3F135ED3AD66}" type="presParOf" srcId="{DB30577E-806B-4F20-A9A4-9EC1D2E3371E}" destId="{99B151D0-CC2E-425E-8D63-319D31693259}" srcOrd="3" destOrd="0" presId="urn:microsoft.com/office/officeart/2009/3/layout/RandomtoResultProcess"/>
    <dgm:cxn modelId="{7157CAB5-A3DC-4790-A172-ACDA4BC65D2E}" type="presParOf" srcId="{DB30577E-806B-4F20-A9A4-9EC1D2E3371E}" destId="{6FD3C038-4081-46A2-B9A5-5B5A10BAB143}" srcOrd="4" destOrd="0" presId="urn:microsoft.com/office/officeart/2009/3/layout/RandomtoResultProcess"/>
    <dgm:cxn modelId="{3537C327-267C-4FF5-92EA-9364E66A553C}" type="presParOf" srcId="{DB30577E-806B-4F20-A9A4-9EC1D2E3371E}" destId="{779E6EA0-0F6A-4554-B4E2-0D5589E22C64}" srcOrd="5" destOrd="0" presId="urn:microsoft.com/office/officeart/2009/3/layout/RandomtoResultProcess"/>
    <dgm:cxn modelId="{AD4A7D38-11FA-4AFB-81F8-F4E27AF9BC7A}" type="presParOf" srcId="{DB30577E-806B-4F20-A9A4-9EC1D2E3371E}" destId="{137496B2-B7CC-407C-9E5E-1B3616A3EC0D}" srcOrd="6" destOrd="0" presId="urn:microsoft.com/office/officeart/2009/3/layout/RandomtoResultProcess"/>
    <dgm:cxn modelId="{B9DF3BBF-2BFA-48A1-ACAF-6ADD52B8609A}" type="presParOf" srcId="{DB30577E-806B-4F20-A9A4-9EC1D2E3371E}" destId="{064997AE-4742-4F47-B491-8E7FF87C3F36}" srcOrd="7" destOrd="0" presId="urn:microsoft.com/office/officeart/2009/3/layout/RandomtoResultProcess"/>
    <dgm:cxn modelId="{2DFF5D59-16BF-49FA-ABAD-D69F91EE68BA}" type="presParOf" srcId="{DB30577E-806B-4F20-A9A4-9EC1D2E3371E}" destId="{6E154227-0FBB-459E-883F-A8341FCFBB1F}" srcOrd="8" destOrd="0" presId="urn:microsoft.com/office/officeart/2009/3/layout/RandomtoResultProcess"/>
    <dgm:cxn modelId="{529C4CAC-6139-443B-8E26-B5776FD00B7D}" type="presParOf" srcId="{DB30577E-806B-4F20-A9A4-9EC1D2E3371E}" destId="{B19EEA16-98DF-42BD-B7AE-0C7BF2027325}" srcOrd="9" destOrd="0" presId="urn:microsoft.com/office/officeart/2009/3/layout/RandomtoResultProcess"/>
    <dgm:cxn modelId="{9751DDE1-0012-4CAD-B9E0-B916F9D4208A}" type="presParOf" srcId="{DB30577E-806B-4F20-A9A4-9EC1D2E3371E}" destId="{AFF072B2-A384-4E81-964A-F5E41E88D7BC}" srcOrd="10" destOrd="0" presId="urn:microsoft.com/office/officeart/2009/3/layout/RandomtoResultProcess"/>
    <dgm:cxn modelId="{95520956-C3AC-483A-BB75-7D4A8BBD9822}" type="presParOf" srcId="{DB30577E-806B-4F20-A9A4-9EC1D2E3371E}" destId="{FFD051FF-6B14-4F6E-8BFD-A3E5710B51D2}" srcOrd="11" destOrd="0" presId="urn:microsoft.com/office/officeart/2009/3/layout/RandomtoResultProcess"/>
    <dgm:cxn modelId="{A0ADC37F-3D82-481D-B91E-BE08D466156A}" type="presParOf" srcId="{DB30577E-806B-4F20-A9A4-9EC1D2E3371E}" destId="{07E5D848-A72B-4BA3-AF2F-7EC0CD124761}" srcOrd="12" destOrd="0" presId="urn:microsoft.com/office/officeart/2009/3/layout/RandomtoResultProcess"/>
    <dgm:cxn modelId="{D266BEA2-2779-4A6C-BA7C-C2B5FE80F05A}" type="presParOf" srcId="{DB30577E-806B-4F20-A9A4-9EC1D2E3371E}" destId="{8682CBE1-1CCA-4805-9415-3FC37B13AB24}" srcOrd="13" destOrd="0" presId="urn:microsoft.com/office/officeart/2009/3/layout/RandomtoResultProcess"/>
    <dgm:cxn modelId="{C956A850-EED7-4069-A60D-861F6B5D7200}" type="presParOf" srcId="{DB30577E-806B-4F20-A9A4-9EC1D2E3371E}" destId="{6422AF23-4612-46B9-94E7-F0C4C3B7B301}" srcOrd="14" destOrd="0" presId="urn:microsoft.com/office/officeart/2009/3/layout/RandomtoResultProcess"/>
    <dgm:cxn modelId="{66D0A55B-175E-476F-BA7F-7EF9ABCC3558}" type="presParOf" srcId="{DB30577E-806B-4F20-A9A4-9EC1D2E3371E}" destId="{B8C07E98-9922-4B17-B460-F9EEA48DB98A}" srcOrd="15" destOrd="0" presId="urn:microsoft.com/office/officeart/2009/3/layout/RandomtoResultProcess"/>
    <dgm:cxn modelId="{6EDCFF08-60B0-4E15-8AAE-2FE5DA149F32}" type="presParOf" srcId="{DB30577E-806B-4F20-A9A4-9EC1D2E3371E}" destId="{C428CAC9-5833-4ED6-8F86-04AC0C593CEA}" srcOrd="16" destOrd="0" presId="urn:microsoft.com/office/officeart/2009/3/layout/RandomtoResultProcess"/>
    <dgm:cxn modelId="{902BA0F7-69C8-40D8-9ABB-75A1FF3DD316}" type="presParOf" srcId="{DB30577E-806B-4F20-A9A4-9EC1D2E3371E}" destId="{0B649CF2-17EB-47EC-A46F-33117AC8F1D1}" srcOrd="17" destOrd="0" presId="urn:microsoft.com/office/officeart/2009/3/layout/RandomtoResultProcess"/>
    <dgm:cxn modelId="{C0966CFB-9D25-41AA-B23F-3583FC9221DE}" type="presParOf" srcId="{DB30577E-806B-4F20-A9A4-9EC1D2E3371E}" destId="{B46025C3-26E4-452B-925D-BAC057AD27E6}" srcOrd="18" destOrd="0" presId="urn:microsoft.com/office/officeart/2009/3/layout/RandomtoResultProcess"/>
    <dgm:cxn modelId="{E34C6876-D7A4-4B31-9C19-F993F4D6D42C}" type="presParOf" srcId="{DB30577E-806B-4F20-A9A4-9EC1D2E3371E}" destId="{B769A5A7-3E76-4D3A-9EF1-AF92B2D92586}" srcOrd="19" destOrd="0" presId="urn:microsoft.com/office/officeart/2009/3/layout/RandomtoResultProcess"/>
    <dgm:cxn modelId="{0B36D815-1EFE-4C10-85C7-FC42968AA936}" type="presParOf" srcId="{F7DB2E47-3109-4267-890E-B15DEB0906A8}" destId="{C5869797-B222-44D7-9DA7-5E8739CAA5C5}" srcOrd="1" destOrd="0" presId="urn:microsoft.com/office/officeart/2009/3/layout/RandomtoResultProcess"/>
    <dgm:cxn modelId="{5F059648-D724-47E2-BAA5-5894699FFDDF}" type="presParOf" srcId="{C5869797-B222-44D7-9DA7-5E8739CAA5C5}" destId="{BCF5212B-68BB-4A9D-B395-AA353D34A290}" srcOrd="0" destOrd="0" presId="urn:microsoft.com/office/officeart/2009/3/layout/RandomtoResultProcess"/>
    <dgm:cxn modelId="{2F56A3D6-2B8C-4008-97C0-C8258CB6A763}" type="presParOf" srcId="{C5869797-B222-44D7-9DA7-5E8739CAA5C5}" destId="{F2EAEE54-30A8-4700-8CD2-5E26257722CF}" srcOrd="1" destOrd="0" presId="urn:microsoft.com/office/officeart/2009/3/layout/RandomtoResultProcess"/>
    <dgm:cxn modelId="{21083C41-6CD4-4B03-BDC3-8DFBC42F61C7}" type="presParOf" srcId="{F7DB2E47-3109-4267-890E-B15DEB0906A8}" destId="{AF5FB978-C046-4760-9DE8-E151630116F0}" srcOrd="2" destOrd="0" presId="urn:microsoft.com/office/officeart/2009/3/layout/RandomtoResultProcess"/>
    <dgm:cxn modelId="{E427C767-523A-48AC-A5E5-DD57C31AC4BB}" type="presParOf" srcId="{F7DB2E47-3109-4267-890E-B15DEB0906A8}" destId="{9C16E5C4-6185-4674-88F8-E180EA73A9FC}" srcOrd="3" destOrd="0" presId="urn:microsoft.com/office/officeart/2009/3/layout/RandomtoResultProcess"/>
    <dgm:cxn modelId="{1A8FC712-F3F1-48E8-8963-1C1D47FFBF2F}" type="presParOf" srcId="{9C16E5C4-6185-4674-88F8-E180EA73A9FC}" destId="{1F19A534-F1C9-46C9-8E9B-B6463424CE86}" srcOrd="0" destOrd="0" presId="urn:microsoft.com/office/officeart/2009/3/layout/RandomtoResultProcess"/>
    <dgm:cxn modelId="{63A9E14C-EF24-415F-9186-B8C727F8A8F0}" type="presParOf" srcId="{9C16E5C4-6185-4674-88F8-E180EA73A9FC}" destId="{51FC87B3-8223-466C-A481-37378A8B5F82}" srcOrd="1" destOrd="0" presId="urn:microsoft.com/office/officeart/2009/3/layout/RandomtoResultProcess"/>
    <dgm:cxn modelId="{3BB15379-30AE-463F-8AA7-38340FB6A33F}" type="presParOf" srcId="{F7DB2E47-3109-4267-890E-B15DEB0906A8}" destId="{80282AB9-256E-4D95-85BF-804BD585B3DD}" srcOrd="4" destOrd="0" presId="urn:microsoft.com/office/officeart/2009/3/layout/RandomtoResultProcess"/>
    <dgm:cxn modelId="{FB19E9D7-1F74-4ACB-BCC8-4AAE728F5C25}" type="presParOf" srcId="{80282AB9-256E-4D95-85BF-804BD585B3DD}" destId="{DB59E188-B3A1-41AE-9211-54BC48CAE8C4}" srcOrd="0" destOrd="0" presId="urn:microsoft.com/office/officeart/2009/3/layout/RandomtoResultProcess"/>
    <dgm:cxn modelId="{1432D389-C950-48D0-872B-1CF3D948186D}" type="presParOf" srcId="{80282AB9-256E-4D95-85BF-804BD585B3DD}" destId="{4DDE96FA-5AC6-46CE-9FBF-5BBF286C7589}" srcOrd="1" destOrd="0" presId="urn:microsoft.com/office/officeart/2009/3/layout/RandomtoResultProcess"/>
    <dgm:cxn modelId="{070CDB69-CABC-4D87-BA11-9C610C414970}" type="presParOf" srcId="{80282AB9-256E-4D95-85BF-804BD585B3DD}" destId="{8F4F2FA5-DD97-481A-8D97-D7D91FD58A20}" srcOrd="2" destOrd="0" presId="urn:microsoft.com/office/officeart/2009/3/layout/RandomtoResult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22F35C9-9282-47F6-8C87-49E4E1586655}" type="doc">
      <dgm:prSet loTypeId="urn:microsoft.com/office/officeart/2005/8/layout/hierarchy3" loCatId="list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0F6B46-F6A4-471F-A268-31DB994380E4}">
      <dgm:prSet phldrT="[Текст]"/>
      <dgm:spPr/>
      <dgm:t>
        <a:bodyPr/>
        <a:lstStyle/>
        <a:p>
          <a:r>
            <a:rPr lang="ru-RU" dirty="0" smtClean="0"/>
            <a:t>Поступили в ВУЗы 6 (46%)</a:t>
          </a:r>
          <a:endParaRPr lang="ru-RU" dirty="0"/>
        </a:p>
      </dgm:t>
    </dgm:pt>
    <dgm:pt modelId="{B6D749CE-E0EF-42C6-AACB-06AF1709553E}" type="parTrans" cxnId="{9824058E-9741-4442-BB82-F225F44C0454}">
      <dgm:prSet/>
      <dgm:spPr/>
      <dgm:t>
        <a:bodyPr/>
        <a:lstStyle/>
        <a:p>
          <a:endParaRPr lang="ru-RU"/>
        </a:p>
      </dgm:t>
    </dgm:pt>
    <dgm:pt modelId="{98F0027B-02FE-414D-93DC-2E81D3880D51}" type="sibTrans" cxnId="{9824058E-9741-4442-BB82-F225F44C0454}">
      <dgm:prSet/>
      <dgm:spPr/>
      <dgm:t>
        <a:bodyPr/>
        <a:lstStyle/>
        <a:p>
          <a:endParaRPr lang="ru-RU"/>
        </a:p>
      </dgm:t>
    </dgm:pt>
    <dgm:pt modelId="{DCB32AD4-221D-43CE-BE9D-487D8B740370}">
      <dgm:prSet phldrT="[Текст]"/>
      <dgm:spPr/>
      <dgm:t>
        <a:bodyPr/>
        <a:lstStyle/>
        <a:p>
          <a:r>
            <a:rPr lang="ru-RU" dirty="0" smtClean="0"/>
            <a:t>Педагогическое – 3</a:t>
          </a:r>
          <a:endParaRPr lang="ru-RU" dirty="0"/>
        </a:p>
      </dgm:t>
    </dgm:pt>
    <dgm:pt modelId="{3802B865-916E-4316-9E84-E68D574EDB9B}" type="parTrans" cxnId="{40333A48-9B97-4F39-BC0A-1FA77346DBF5}">
      <dgm:prSet/>
      <dgm:spPr/>
      <dgm:t>
        <a:bodyPr/>
        <a:lstStyle/>
        <a:p>
          <a:endParaRPr lang="ru-RU"/>
        </a:p>
      </dgm:t>
    </dgm:pt>
    <dgm:pt modelId="{6A9C730B-C061-4D1B-9547-2BF4FBCDF851}" type="sibTrans" cxnId="{40333A48-9B97-4F39-BC0A-1FA77346DBF5}">
      <dgm:prSet/>
      <dgm:spPr/>
      <dgm:t>
        <a:bodyPr/>
        <a:lstStyle/>
        <a:p>
          <a:endParaRPr lang="ru-RU"/>
        </a:p>
      </dgm:t>
    </dgm:pt>
    <dgm:pt modelId="{0F688F8B-3A4B-47E1-AA30-82D78893B691}">
      <dgm:prSet phldrT="[Текст]"/>
      <dgm:spPr/>
      <dgm:t>
        <a:bodyPr/>
        <a:lstStyle/>
        <a:p>
          <a:r>
            <a:rPr lang="ru-RU" dirty="0" smtClean="0"/>
            <a:t>Техническое – 1 </a:t>
          </a:r>
          <a:endParaRPr lang="ru-RU" dirty="0"/>
        </a:p>
      </dgm:t>
    </dgm:pt>
    <dgm:pt modelId="{4E660B5F-6281-409E-BB2E-2EB50BCC284E}" type="parTrans" cxnId="{6C9D67BF-6E41-4F9A-B0BF-54699EFF2A1A}">
      <dgm:prSet/>
      <dgm:spPr/>
      <dgm:t>
        <a:bodyPr/>
        <a:lstStyle/>
        <a:p>
          <a:endParaRPr lang="ru-RU"/>
        </a:p>
      </dgm:t>
    </dgm:pt>
    <dgm:pt modelId="{BA32D615-27D3-44FD-A30E-F8E25D9860E8}" type="sibTrans" cxnId="{6C9D67BF-6E41-4F9A-B0BF-54699EFF2A1A}">
      <dgm:prSet/>
      <dgm:spPr/>
      <dgm:t>
        <a:bodyPr/>
        <a:lstStyle/>
        <a:p>
          <a:endParaRPr lang="ru-RU"/>
        </a:p>
      </dgm:t>
    </dgm:pt>
    <dgm:pt modelId="{D820508A-BD95-41ED-ABA7-16712C2B5BF4}">
      <dgm:prSet phldrT="[Текст]"/>
      <dgm:spPr/>
      <dgm:t>
        <a:bodyPr/>
        <a:lstStyle/>
        <a:p>
          <a:r>
            <a:rPr lang="ru-RU" dirty="0" smtClean="0"/>
            <a:t>Поступили в СУЗы 7 (54%)  </a:t>
          </a:r>
          <a:endParaRPr lang="ru-RU" dirty="0"/>
        </a:p>
      </dgm:t>
    </dgm:pt>
    <dgm:pt modelId="{D28C9329-39F7-46EA-B2D7-586065D5A238}" type="parTrans" cxnId="{80723ECD-755F-40D5-BF65-0AD2541E2C1C}">
      <dgm:prSet/>
      <dgm:spPr/>
      <dgm:t>
        <a:bodyPr/>
        <a:lstStyle/>
        <a:p>
          <a:endParaRPr lang="ru-RU"/>
        </a:p>
      </dgm:t>
    </dgm:pt>
    <dgm:pt modelId="{6F83149D-58BF-417E-9C65-0D612946D4A5}" type="sibTrans" cxnId="{80723ECD-755F-40D5-BF65-0AD2541E2C1C}">
      <dgm:prSet/>
      <dgm:spPr/>
      <dgm:t>
        <a:bodyPr/>
        <a:lstStyle/>
        <a:p>
          <a:endParaRPr lang="ru-RU"/>
        </a:p>
      </dgm:t>
    </dgm:pt>
    <dgm:pt modelId="{E8067F69-DFD1-4F7D-9721-2BFBD584EC08}">
      <dgm:prSet phldrT="[Текст]"/>
      <dgm:spPr/>
      <dgm:t>
        <a:bodyPr/>
        <a:lstStyle/>
        <a:p>
          <a:r>
            <a:rPr lang="ru-RU" dirty="0" smtClean="0"/>
            <a:t>Педагогическое – 3 </a:t>
          </a:r>
          <a:endParaRPr lang="ru-RU" dirty="0"/>
        </a:p>
      </dgm:t>
    </dgm:pt>
    <dgm:pt modelId="{D532E003-8622-411A-B2E9-720C4FB13FDD}" type="parTrans" cxnId="{9305DC69-ACFA-4B2C-8EAC-754D60B39324}">
      <dgm:prSet/>
      <dgm:spPr/>
      <dgm:t>
        <a:bodyPr/>
        <a:lstStyle/>
        <a:p>
          <a:endParaRPr lang="ru-RU"/>
        </a:p>
      </dgm:t>
    </dgm:pt>
    <dgm:pt modelId="{2D1928D8-6470-46D7-BC6A-1250423BD3F6}" type="sibTrans" cxnId="{9305DC69-ACFA-4B2C-8EAC-754D60B39324}">
      <dgm:prSet/>
      <dgm:spPr/>
      <dgm:t>
        <a:bodyPr/>
        <a:lstStyle/>
        <a:p>
          <a:endParaRPr lang="ru-RU"/>
        </a:p>
      </dgm:t>
    </dgm:pt>
    <dgm:pt modelId="{A58A3468-D875-4BA5-81A0-619E3CC6DD1A}">
      <dgm:prSet phldrT="[Текст]"/>
      <dgm:spPr/>
      <dgm:t>
        <a:bodyPr/>
        <a:lstStyle/>
        <a:p>
          <a:r>
            <a:rPr lang="ru-RU" dirty="0" smtClean="0"/>
            <a:t>Медицинское – 2 </a:t>
          </a:r>
          <a:endParaRPr lang="ru-RU" dirty="0"/>
        </a:p>
      </dgm:t>
    </dgm:pt>
    <dgm:pt modelId="{7B132220-97AC-4E84-8B73-52849C669B66}" type="parTrans" cxnId="{A07DC0D9-4845-43CF-A7E0-7C4E05ACBF5D}">
      <dgm:prSet/>
      <dgm:spPr/>
      <dgm:t>
        <a:bodyPr/>
        <a:lstStyle/>
        <a:p>
          <a:endParaRPr lang="ru-RU"/>
        </a:p>
      </dgm:t>
    </dgm:pt>
    <dgm:pt modelId="{63D4CA1F-A254-4445-9909-967DCF8E1B2B}" type="sibTrans" cxnId="{A07DC0D9-4845-43CF-A7E0-7C4E05ACBF5D}">
      <dgm:prSet/>
      <dgm:spPr/>
      <dgm:t>
        <a:bodyPr/>
        <a:lstStyle/>
        <a:p>
          <a:endParaRPr lang="ru-RU"/>
        </a:p>
      </dgm:t>
    </dgm:pt>
    <dgm:pt modelId="{927DA3AE-1836-45DB-A3D0-EB4D29D96DB2}">
      <dgm:prSet phldrT="[Текст]"/>
      <dgm:spPr/>
      <dgm:t>
        <a:bodyPr/>
        <a:lstStyle/>
        <a:p>
          <a:r>
            <a:rPr lang="ru-RU" dirty="0" smtClean="0"/>
            <a:t>Инженерия – 1</a:t>
          </a:r>
          <a:endParaRPr lang="ru-RU" dirty="0"/>
        </a:p>
      </dgm:t>
    </dgm:pt>
    <dgm:pt modelId="{AA8ECAF9-C23C-424F-B31E-67FA86CBF479}" type="parTrans" cxnId="{C34749EF-17B6-4312-8BE3-3054F7E7C969}">
      <dgm:prSet/>
      <dgm:spPr/>
      <dgm:t>
        <a:bodyPr/>
        <a:lstStyle/>
        <a:p>
          <a:endParaRPr lang="ru-RU"/>
        </a:p>
      </dgm:t>
    </dgm:pt>
    <dgm:pt modelId="{E9085783-C611-4BA0-AA74-8725EBE0A129}" type="sibTrans" cxnId="{C34749EF-17B6-4312-8BE3-3054F7E7C969}">
      <dgm:prSet/>
      <dgm:spPr/>
      <dgm:t>
        <a:bodyPr/>
        <a:lstStyle/>
        <a:p>
          <a:endParaRPr lang="ru-RU"/>
        </a:p>
      </dgm:t>
    </dgm:pt>
    <dgm:pt modelId="{953C173E-A436-4AB3-AF4F-A910FF62690F}">
      <dgm:prSet phldrT="[Текст]"/>
      <dgm:spPr/>
      <dgm:t>
        <a:bodyPr/>
        <a:lstStyle/>
        <a:p>
          <a:r>
            <a:rPr lang="ru-RU" dirty="0" smtClean="0"/>
            <a:t>Рабочая профессия - 1</a:t>
          </a:r>
          <a:endParaRPr lang="ru-RU" dirty="0"/>
        </a:p>
      </dgm:t>
    </dgm:pt>
    <dgm:pt modelId="{A53EF436-4091-4137-AF76-FA537149AA9D}" type="parTrans" cxnId="{19028363-3954-4AB2-9205-F034103596A6}">
      <dgm:prSet/>
      <dgm:spPr/>
      <dgm:t>
        <a:bodyPr/>
        <a:lstStyle/>
        <a:p>
          <a:endParaRPr lang="ru-RU"/>
        </a:p>
      </dgm:t>
    </dgm:pt>
    <dgm:pt modelId="{FA0E7B1F-A912-462C-A440-796B96AD1241}" type="sibTrans" cxnId="{19028363-3954-4AB2-9205-F034103596A6}">
      <dgm:prSet/>
      <dgm:spPr/>
      <dgm:t>
        <a:bodyPr/>
        <a:lstStyle/>
        <a:p>
          <a:endParaRPr lang="ru-RU"/>
        </a:p>
      </dgm:t>
    </dgm:pt>
    <dgm:pt modelId="{7C10BFF1-EDD3-41C7-8A04-CA8D1E95A731}">
      <dgm:prSet phldrT="[Текст]"/>
      <dgm:spPr/>
      <dgm:t>
        <a:bodyPr/>
        <a:lstStyle/>
        <a:p>
          <a:r>
            <a:rPr lang="ru-RU" dirty="0" smtClean="0"/>
            <a:t>Юридическое – 1 </a:t>
          </a:r>
          <a:endParaRPr lang="ru-RU" dirty="0"/>
        </a:p>
      </dgm:t>
    </dgm:pt>
    <dgm:pt modelId="{C23D5C2A-F18A-48AB-9D4A-5A9251967D8F}" type="parTrans" cxnId="{DE70AB02-9A48-4459-BF9E-A898644DF401}">
      <dgm:prSet/>
      <dgm:spPr/>
      <dgm:t>
        <a:bodyPr/>
        <a:lstStyle/>
        <a:p>
          <a:endParaRPr lang="ru-RU"/>
        </a:p>
      </dgm:t>
    </dgm:pt>
    <dgm:pt modelId="{EF8ABE67-4A86-4DBC-B980-3D4C3F814BE1}" type="sibTrans" cxnId="{DE70AB02-9A48-4459-BF9E-A898644DF401}">
      <dgm:prSet/>
      <dgm:spPr/>
      <dgm:t>
        <a:bodyPr/>
        <a:lstStyle/>
        <a:p>
          <a:endParaRPr lang="ru-RU"/>
        </a:p>
      </dgm:t>
    </dgm:pt>
    <dgm:pt modelId="{D93BA6AF-9C62-4C8D-9A13-CF36606B0D17}">
      <dgm:prSet phldrT="[Текст]"/>
      <dgm:spPr/>
      <dgm:t>
        <a:bodyPr/>
        <a:lstStyle/>
        <a:p>
          <a:r>
            <a:rPr lang="ru-RU" dirty="0" smtClean="0"/>
            <a:t>Ветеринария - 1</a:t>
          </a:r>
          <a:endParaRPr lang="ru-RU" dirty="0"/>
        </a:p>
      </dgm:t>
    </dgm:pt>
    <dgm:pt modelId="{951B1B78-6F70-4F6A-9BFC-6DFCAD868791}" type="parTrans" cxnId="{9FF35E29-AB29-4825-8FC0-198E308BDA7D}">
      <dgm:prSet/>
      <dgm:spPr/>
      <dgm:t>
        <a:bodyPr/>
        <a:lstStyle/>
        <a:p>
          <a:endParaRPr lang="ru-RU"/>
        </a:p>
      </dgm:t>
    </dgm:pt>
    <dgm:pt modelId="{46A64DB4-E307-45EB-8E7E-8AF9426154CF}" type="sibTrans" cxnId="{9FF35E29-AB29-4825-8FC0-198E308BDA7D}">
      <dgm:prSet/>
      <dgm:spPr/>
      <dgm:t>
        <a:bodyPr/>
        <a:lstStyle/>
        <a:p>
          <a:endParaRPr lang="ru-RU"/>
        </a:p>
      </dgm:t>
    </dgm:pt>
    <dgm:pt modelId="{4476FC1F-41C1-4CE5-B0F1-873D4AFA7071}" type="pres">
      <dgm:prSet presAssocID="{422F35C9-9282-47F6-8C87-49E4E1586655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CEAB63DE-8B4B-4679-9A83-E9732FEA31C2}" type="pres">
      <dgm:prSet presAssocID="{FC0F6B46-F6A4-471F-A268-31DB994380E4}" presName="root" presStyleCnt="0"/>
      <dgm:spPr/>
    </dgm:pt>
    <dgm:pt modelId="{02AD4BD1-EBAF-42A5-97BB-93E8D978B2CD}" type="pres">
      <dgm:prSet presAssocID="{FC0F6B46-F6A4-471F-A268-31DB994380E4}" presName="rootComposite" presStyleCnt="0"/>
      <dgm:spPr/>
    </dgm:pt>
    <dgm:pt modelId="{11B02271-49FB-484D-BA73-3E4749D6337F}" type="pres">
      <dgm:prSet presAssocID="{FC0F6B46-F6A4-471F-A268-31DB994380E4}" presName="rootText" presStyleLbl="node1" presStyleIdx="0" presStyleCnt="2" custScaleX="140549"/>
      <dgm:spPr/>
      <dgm:t>
        <a:bodyPr/>
        <a:lstStyle/>
        <a:p>
          <a:endParaRPr lang="ru-RU"/>
        </a:p>
      </dgm:t>
    </dgm:pt>
    <dgm:pt modelId="{2E7DEA5F-957B-4A29-9046-D4ADC9FD46B0}" type="pres">
      <dgm:prSet presAssocID="{FC0F6B46-F6A4-471F-A268-31DB994380E4}" presName="rootConnector" presStyleLbl="node1" presStyleIdx="0" presStyleCnt="2"/>
      <dgm:spPr/>
      <dgm:t>
        <a:bodyPr/>
        <a:lstStyle/>
        <a:p>
          <a:endParaRPr lang="ru-RU"/>
        </a:p>
      </dgm:t>
    </dgm:pt>
    <dgm:pt modelId="{3043EE3A-064C-4289-9CB6-72871C912AA6}" type="pres">
      <dgm:prSet presAssocID="{FC0F6B46-F6A4-471F-A268-31DB994380E4}" presName="childShape" presStyleCnt="0"/>
      <dgm:spPr/>
    </dgm:pt>
    <dgm:pt modelId="{65D01024-210B-4974-A515-741EE3140B1F}" type="pres">
      <dgm:prSet presAssocID="{3802B865-916E-4316-9E84-E68D574EDB9B}" presName="Name13" presStyleLbl="parChTrans1D2" presStyleIdx="0" presStyleCnt="8"/>
      <dgm:spPr/>
      <dgm:t>
        <a:bodyPr/>
        <a:lstStyle/>
        <a:p>
          <a:endParaRPr lang="ru-RU"/>
        </a:p>
      </dgm:t>
    </dgm:pt>
    <dgm:pt modelId="{0145564D-2298-4F50-9BFD-F564952302D6}" type="pres">
      <dgm:prSet presAssocID="{DCB32AD4-221D-43CE-BE9D-487D8B740370}" presName="childText" presStyleLbl="bgAcc1" presStyleIdx="0" presStyleCnt="8" custScaleX="1583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D0629D-5221-4841-8E35-DBC2B045A088}" type="pres">
      <dgm:prSet presAssocID="{4E660B5F-6281-409E-BB2E-2EB50BCC284E}" presName="Name13" presStyleLbl="parChTrans1D2" presStyleIdx="1" presStyleCnt="8"/>
      <dgm:spPr/>
      <dgm:t>
        <a:bodyPr/>
        <a:lstStyle/>
        <a:p>
          <a:endParaRPr lang="ru-RU"/>
        </a:p>
      </dgm:t>
    </dgm:pt>
    <dgm:pt modelId="{460CC407-2362-4D27-9D9D-B587FB0E7BE9}" type="pres">
      <dgm:prSet presAssocID="{0F688F8B-3A4B-47E1-AA30-82D78893B691}" presName="childText" presStyleLbl="bgAcc1" presStyleIdx="1" presStyleCnt="8" custScaleX="10304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CF185D-E0F0-4174-A012-1E5A6A25DBE5}" type="pres">
      <dgm:prSet presAssocID="{AA8ECAF9-C23C-424F-B31E-67FA86CBF479}" presName="Name13" presStyleLbl="parChTrans1D2" presStyleIdx="2" presStyleCnt="8"/>
      <dgm:spPr/>
      <dgm:t>
        <a:bodyPr/>
        <a:lstStyle/>
        <a:p>
          <a:endParaRPr lang="ru-RU"/>
        </a:p>
      </dgm:t>
    </dgm:pt>
    <dgm:pt modelId="{2CA9C285-48F1-47F4-AAB5-140C8225324C}" type="pres">
      <dgm:prSet presAssocID="{927DA3AE-1836-45DB-A3D0-EB4D29D96DB2}" presName="childText" presStyleLbl="bgAcc1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8EF029-240D-499F-A0E6-C767BE94443E}" type="pres">
      <dgm:prSet presAssocID="{951B1B78-6F70-4F6A-9BFC-6DFCAD868791}" presName="Name13" presStyleLbl="parChTrans1D2" presStyleIdx="3" presStyleCnt="8"/>
      <dgm:spPr/>
      <dgm:t>
        <a:bodyPr/>
        <a:lstStyle/>
        <a:p>
          <a:endParaRPr lang="ru-RU"/>
        </a:p>
      </dgm:t>
    </dgm:pt>
    <dgm:pt modelId="{5FAC231B-2ED4-46EE-8F3E-F97EE198AE7E}" type="pres">
      <dgm:prSet presAssocID="{D93BA6AF-9C62-4C8D-9A13-CF36606B0D17}" presName="childText" presStyleLbl="bgAcc1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C17C44-A8C6-4510-8735-0B02D834D0E9}" type="pres">
      <dgm:prSet presAssocID="{D820508A-BD95-41ED-ABA7-16712C2B5BF4}" presName="root" presStyleCnt="0"/>
      <dgm:spPr/>
    </dgm:pt>
    <dgm:pt modelId="{E87BBB5F-C9E9-4F1A-B56F-EF83FC4E4248}" type="pres">
      <dgm:prSet presAssocID="{D820508A-BD95-41ED-ABA7-16712C2B5BF4}" presName="rootComposite" presStyleCnt="0"/>
      <dgm:spPr/>
    </dgm:pt>
    <dgm:pt modelId="{E7C3E1CC-A8BC-43EE-990D-96468464F01C}" type="pres">
      <dgm:prSet presAssocID="{D820508A-BD95-41ED-ABA7-16712C2B5BF4}" presName="rootText" presStyleLbl="node1" presStyleIdx="1" presStyleCnt="2" custScaleX="160972"/>
      <dgm:spPr/>
      <dgm:t>
        <a:bodyPr/>
        <a:lstStyle/>
        <a:p>
          <a:endParaRPr lang="ru-RU"/>
        </a:p>
      </dgm:t>
    </dgm:pt>
    <dgm:pt modelId="{C85DAEF2-CF37-4475-8AB0-14997B2DE4FE}" type="pres">
      <dgm:prSet presAssocID="{D820508A-BD95-41ED-ABA7-16712C2B5BF4}" presName="rootConnector" presStyleLbl="node1" presStyleIdx="1" presStyleCnt="2"/>
      <dgm:spPr/>
      <dgm:t>
        <a:bodyPr/>
        <a:lstStyle/>
        <a:p>
          <a:endParaRPr lang="ru-RU"/>
        </a:p>
      </dgm:t>
    </dgm:pt>
    <dgm:pt modelId="{65CDC49F-2A58-46EC-9AFB-5D72C3BF23C0}" type="pres">
      <dgm:prSet presAssocID="{D820508A-BD95-41ED-ABA7-16712C2B5BF4}" presName="childShape" presStyleCnt="0"/>
      <dgm:spPr/>
    </dgm:pt>
    <dgm:pt modelId="{A0D65218-3743-48CA-A6F0-0153278E8162}" type="pres">
      <dgm:prSet presAssocID="{D532E003-8622-411A-B2E9-720C4FB13FDD}" presName="Name13" presStyleLbl="parChTrans1D2" presStyleIdx="4" presStyleCnt="8"/>
      <dgm:spPr/>
      <dgm:t>
        <a:bodyPr/>
        <a:lstStyle/>
        <a:p>
          <a:endParaRPr lang="ru-RU"/>
        </a:p>
      </dgm:t>
    </dgm:pt>
    <dgm:pt modelId="{B8C4B869-0CE7-48ED-BA9B-E2DEE5C7BB3F}" type="pres">
      <dgm:prSet presAssocID="{E8067F69-DFD1-4F7D-9721-2BFBD584EC08}" presName="childText" presStyleLbl="bgAcc1" presStyleIdx="4" presStyleCnt="8" custScaleX="16097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C2AD14-C2AA-41DC-BAB6-B1F860346B7C}" type="pres">
      <dgm:prSet presAssocID="{7B132220-97AC-4E84-8B73-52849C669B66}" presName="Name13" presStyleLbl="parChTrans1D2" presStyleIdx="5" presStyleCnt="8"/>
      <dgm:spPr/>
      <dgm:t>
        <a:bodyPr/>
        <a:lstStyle/>
        <a:p>
          <a:endParaRPr lang="ru-RU"/>
        </a:p>
      </dgm:t>
    </dgm:pt>
    <dgm:pt modelId="{5FC01E1D-5976-48BD-83D1-145DCB840F91}" type="pres">
      <dgm:prSet presAssocID="{A58A3468-D875-4BA5-81A0-619E3CC6DD1A}" presName="childText" presStyleLbl="bgAcc1" presStyleIdx="5" presStyleCnt="8" custScaleX="13448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01CDF0-69A7-4AEF-849E-A7065780F0AC}" type="pres">
      <dgm:prSet presAssocID="{C23D5C2A-F18A-48AB-9D4A-5A9251967D8F}" presName="Name13" presStyleLbl="parChTrans1D2" presStyleIdx="6" presStyleCnt="8"/>
      <dgm:spPr/>
      <dgm:t>
        <a:bodyPr/>
        <a:lstStyle/>
        <a:p>
          <a:endParaRPr lang="ru-RU"/>
        </a:p>
      </dgm:t>
    </dgm:pt>
    <dgm:pt modelId="{02D552AC-F744-4B38-8D8D-3AAC582AD713}" type="pres">
      <dgm:prSet presAssocID="{7C10BFF1-EDD3-41C7-8A04-CA8D1E95A731}" presName="childText" presStyleLbl="bgAcc1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B1ED4C-E57F-48C9-BE4C-59F1347FCA12}" type="pres">
      <dgm:prSet presAssocID="{A53EF436-4091-4137-AF76-FA537149AA9D}" presName="Name13" presStyleLbl="parChTrans1D2" presStyleIdx="7" presStyleCnt="8"/>
      <dgm:spPr/>
      <dgm:t>
        <a:bodyPr/>
        <a:lstStyle/>
        <a:p>
          <a:endParaRPr lang="ru-RU"/>
        </a:p>
      </dgm:t>
    </dgm:pt>
    <dgm:pt modelId="{A47A5E08-31CF-4710-8BC9-79DAC9DCD35B}" type="pres">
      <dgm:prSet presAssocID="{953C173E-A436-4AB3-AF4F-A910FF62690F}" presName="childText" presStyleLbl="bgAcc1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305DC69-ACFA-4B2C-8EAC-754D60B39324}" srcId="{D820508A-BD95-41ED-ABA7-16712C2B5BF4}" destId="{E8067F69-DFD1-4F7D-9721-2BFBD584EC08}" srcOrd="0" destOrd="0" parTransId="{D532E003-8622-411A-B2E9-720C4FB13FDD}" sibTransId="{2D1928D8-6470-46D7-BC6A-1250423BD3F6}"/>
    <dgm:cxn modelId="{EE33A9DB-B590-4BC0-BB58-C41F34BC9DE1}" type="presOf" srcId="{4E660B5F-6281-409E-BB2E-2EB50BCC284E}" destId="{7CD0629D-5221-4841-8E35-DBC2B045A088}" srcOrd="0" destOrd="0" presId="urn:microsoft.com/office/officeart/2005/8/layout/hierarchy3"/>
    <dgm:cxn modelId="{4F029056-7AC9-4088-AD59-565E9ABB9BAA}" type="presOf" srcId="{E8067F69-DFD1-4F7D-9721-2BFBD584EC08}" destId="{B8C4B869-0CE7-48ED-BA9B-E2DEE5C7BB3F}" srcOrd="0" destOrd="0" presId="urn:microsoft.com/office/officeart/2005/8/layout/hierarchy3"/>
    <dgm:cxn modelId="{831631F5-2F70-49AC-801D-B384636A2C54}" type="presOf" srcId="{FC0F6B46-F6A4-471F-A268-31DB994380E4}" destId="{11B02271-49FB-484D-BA73-3E4749D6337F}" srcOrd="0" destOrd="0" presId="urn:microsoft.com/office/officeart/2005/8/layout/hierarchy3"/>
    <dgm:cxn modelId="{80FB0D95-BAA1-4284-A50C-A6A9F55F48AE}" type="presOf" srcId="{FC0F6B46-F6A4-471F-A268-31DB994380E4}" destId="{2E7DEA5F-957B-4A29-9046-D4ADC9FD46B0}" srcOrd="1" destOrd="0" presId="urn:microsoft.com/office/officeart/2005/8/layout/hierarchy3"/>
    <dgm:cxn modelId="{EA41A70A-2BD3-44AB-9FC5-85DE5EABE4C3}" type="presOf" srcId="{C23D5C2A-F18A-48AB-9D4A-5A9251967D8F}" destId="{3601CDF0-69A7-4AEF-849E-A7065780F0AC}" srcOrd="0" destOrd="0" presId="urn:microsoft.com/office/officeart/2005/8/layout/hierarchy3"/>
    <dgm:cxn modelId="{1B5DB6D5-22D5-45D3-9F21-BE779583ECDB}" type="presOf" srcId="{D820508A-BD95-41ED-ABA7-16712C2B5BF4}" destId="{C85DAEF2-CF37-4475-8AB0-14997B2DE4FE}" srcOrd="1" destOrd="0" presId="urn:microsoft.com/office/officeart/2005/8/layout/hierarchy3"/>
    <dgm:cxn modelId="{19028363-3954-4AB2-9205-F034103596A6}" srcId="{D820508A-BD95-41ED-ABA7-16712C2B5BF4}" destId="{953C173E-A436-4AB3-AF4F-A910FF62690F}" srcOrd="3" destOrd="0" parTransId="{A53EF436-4091-4137-AF76-FA537149AA9D}" sibTransId="{FA0E7B1F-A912-462C-A440-796B96AD1241}"/>
    <dgm:cxn modelId="{31E2B479-49F7-4F09-86F0-C6407AC0084F}" type="presOf" srcId="{422F35C9-9282-47F6-8C87-49E4E1586655}" destId="{4476FC1F-41C1-4CE5-B0F1-873D4AFA7071}" srcOrd="0" destOrd="0" presId="urn:microsoft.com/office/officeart/2005/8/layout/hierarchy3"/>
    <dgm:cxn modelId="{A07DC0D9-4845-43CF-A7E0-7C4E05ACBF5D}" srcId="{D820508A-BD95-41ED-ABA7-16712C2B5BF4}" destId="{A58A3468-D875-4BA5-81A0-619E3CC6DD1A}" srcOrd="1" destOrd="0" parTransId="{7B132220-97AC-4E84-8B73-52849C669B66}" sibTransId="{63D4CA1F-A254-4445-9909-967DCF8E1B2B}"/>
    <dgm:cxn modelId="{A4DD0549-6279-4A20-86C6-AADF403119E0}" type="presOf" srcId="{A58A3468-D875-4BA5-81A0-619E3CC6DD1A}" destId="{5FC01E1D-5976-48BD-83D1-145DCB840F91}" srcOrd="0" destOrd="0" presId="urn:microsoft.com/office/officeart/2005/8/layout/hierarchy3"/>
    <dgm:cxn modelId="{67DD84D2-767E-438B-AFF3-659E6F21AC59}" type="presOf" srcId="{951B1B78-6F70-4F6A-9BFC-6DFCAD868791}" destId="{3F8EF029-240D-499F-A0E6-C767BE94443E}" srcOrd="0" destOrd="0" presId="urn:microsoft.com/office/officeart/2005/8/layout/hierarchy3"/>
    <dgm:cxn modelId="{5095FD6C-89C2-471C-8CE4-2C0FF805DF3E}" type="presOf" srcId="{953C173E-A436-4AB3-AF4F-A910FF62690F}" destId="{A47A5E08-31CF-4710-8BC9-79DAC9DCD35B}" srcOrd="0" destOrd="0" presId="urn:microsoft.com/office/officeart/2005/8/layout/hierarchy3"/>
    <dgm:cxn modelId="{1D63BF84-E265-4E4C-A19C-FBA13600E679}" type="presOf" srcId="{D532E003-8622-411A-B2E9-720C4FB13FDD}" destId="{A0D65218-3743-48CA-A6F0-0153278E8162}" srcOrd="0" destOrd="0" presId="urn:microsoft.com/office/officeart/2005/8/layout/hierarchy3"/>
    <dgm:cxn modelId="{9F042811-8DCD-401A-9F95-1919FB870C9D}" type="presOf" srcId="{7B132220-97AC-4E84-8B73-52849C669B66}" destId="{29C2AD14-C2AA-41DC-BAB6-B1F860346B7C}" srcOrd="0" destOrd="0" presId="urn:microsoft.com/office/officeart/2005/8/layout/hierarchy3"/>
    <dgm:cxn modelId="{40333A48-9B97-4F39-BC0A-1FA77346DBF5}" srcId="{FC0F6B46-F6A4-471F-A268-31DB994380E4}" destId="{DCB32AD4-221D-43CE-BE9D-487D8B740370}" srcOrd="0" destOrd="0" parTransId="{3802B865-916E-4316-9E84-E68D574EDB9B}" sibTransId="{6A9C730B-C061-4D1B-9547-2BF4FBCDF851}"/>
    <dgm:cxn modelId="{9FF35E29-AB29-4825-8FC0-198E308BDA7D}" srcId="{FC0F6B46-F6A4-471F-A268-31DB994380E4}" destId="{D93BA6AF-9C62-4C8D-9A13-CF36606B0D17}" srcOrd="3" destOrd="0" parTransId="{951B1B78-6F70-4F6A-9BFC-6DFCAD868791}" sibTransId="{46A64DB4-E307-45EB-8E7E-8AF9426154CF}"/>
    <dgm:cxn modelId="{DE70AB02-9A48-4459-BF9E-A898644DF401}" srcId="{D820508A-BD95-41ED-ABA7-16712C2B5BF4}" destId="{7C10BFF1-EDD3-41C7-8A04-CA8D1E95A731}" srcOrd="2" destOrd="0" parTransId="{C23D5C2A-F18A-48AB-9D4A-5A9251967D8F}" sibTransId="{EF8ABE67-4A86-4DBC-B980-3D4C3F814BE1}"/>
    <dgm:cxn modelId="{9824058E-9741-4442-BB82-F225F44C0454}" srcId="{422F35C9-9282-47F6-8C87-49E4E1586655}" destId="{FC0F6B46-F6A4-471F-A268-31DB994380E4}" srcOrd="0" destOrd="0" parTransId="{B6D749CE-E0EF-42C6-AACB-06AF1709553E}" sibTransId="{98F0027B-02FE-414D-93DC-2E81D3880D51}"/>
    <dgm:cxn modelId="{F98D59F5-ECEA-4EC0-AEA1-4E3E8AA54B60}" type="presOf" srcId="{7C10BFF1-EDD3-41C7-8A04-CA8D1E95A731}" destId="{02D552AC-F744-4B38-8D8D-3AAC582AD713}" srcOrd="0" destOrd="0" presId="urn:microsoft.com/office/officeart/2005/8/layout/hierarchy3"/>
    <dgm:cxn modelId="{69F09DC3-8426-4129-912E-0738575C4F42}" type="presOf" srcId="{927DA3AE-1836-45DB-A3D0-EB4D29D96DB2}" destId="{2CA9C285-48F1-47F4-AAB5-140C8225324C}" srcOrd="0" destOrd="0" presId="urn:microsoft.com/office/officeart/2005/8/layout/hierarchy3"/>
    <dgm:cxn modelId="{0F0F4AD8-6653-4837-89C8-9A99B4AABCA5}" type="presOf" srcId="{DCB32AD4-221D-43CE-BE9D-487D8B740370}" destId="{0145564D-2298-4F50-9BFD-F564952302D6}" srcOrd="0" destOrd="0" presId="urn:microsoft.com/office/officeart/2005/8/layout/hierarchy3"/>
    <dgm:cxn modelId="{C424F7FD-CD3B-4761-9CB4-A01934D9793F}" type="presOf" srcId="{AA8ECAF9-C23C-424F-B31E-67FA86CBF479}" destId="{CACF185D-E0F0-4174-A012-1E5A6A25DBE5}" srcOrd="0" destOrd="0" presId="urn:microsoft.com/office/officeart/2005/8/layout/hierarchy3"/>
    <dgm:cxn modelId="{80723ECD-755F-40D5-BF65-0AD2541E2C1C}" srcId="{422F35C9-9282-47F6-8C87-49E4E1586655}" destId="{D820508A-BD95-41ED-ABA7-16712C2B5BF4}" srcOrd="1" destOrd="0" parTransId="{D28C9329-39F7-46EA-B2D7-586065D5A238}" sibTransId="{6F83149D-58BF-417E-9C65-0D612946D4A5}"/>
    <dgm:cxn modelId="{EB2F1F4E-7046-465E-8960-B4EDA4AD512E}" type="presOf" srcId="{D93BA6AF-9C62-4C8D-9A13-CF36606B0D17}" destId="{5FAC231B-2ED4-46EE-8F3E-F97EE198AE7E}" srcOrd="0" destOrd="0" presId="urn:microsoft.com/office/officeart/2005/8/layout/hierarchy3"/>
    <dgm:cxn modelId="{C34749EF-17B6-4312-8BE3-3054F7E7C969}" srcId="{FC0F6B46-F6A4-471F-A268-31DB994380E4}" destId="{927DA3AE-1836-45DB-A3D0-EB4D29D96DB2}" srcOrd="2" destOrd="0" parTransId="{AA8ECAF9-C23C-424F-B31E-67FA86CBF479}" sibTransId="{E9085783-C611-4BA0-AA74-8725EBE0A129}"/>
    <dgm:cxn modelId="{2BF7074E-298E-4D0A-8D42-ED90A43A6152}" type="presOf" srcId="{3802B865-916E-4316-9E84-E68D574EDB9B}" destId="{65D01024-210B-4974-A515-741EE3140B1F}" srcOrd="0" destOrd="0" presId="urn:microsoft.com/office/officeart/2005/8/layout/hierarchy3"/>
    <dgm:cxn modelId="{43FA62A2-F47E-4484-B419-C132654866C0}" type="presOf" srcId="{A53EF436-4091-4137-AF76-FA537149AA9D}" destId="{92B1ED4C-E57F-48C9-BE4C-59F1347FCA12}" srcOrd="0" destOrd="0" presId="urn:microsoft.com/office/officeart/2005/8/layout/hierarchy3"/>
    <dgm:cxn modelId="{6C9D67BF-6E41-4F9A-B0BF-54699EFF2A1A}" srcId="{FC0F6B46-F6A4-471F-A268-31DB994380E4}" destId="{0F688F8B-3A4B-47E1-AA30-82D78893B691}" srcOrd="1" destOrd="0" parTransId="{4E660B5F-6281-409E-BB2E-2EB50BCC284E}" sibTransId="{BA32D615-27D3-44FD-A30E-F8E25D9860E8}"/>
    <dgm:cxn modelId="{3417AA26-EF1B-4A5B-A2CD-422E0FE61FFA}" type="presOf" srcId="{D820508A-BD95-41ED-ABA7-16712C2B5BF4}" destId="{E7C3E1CC-A8BC-43EE-990D-96468464F01C}" srcOrd="0" destOrd="0" presId="urn:microsoft.com/office/officeart/2005/8/layout/hierarchy3"/>
    <dgm:cxn modelId="{3B54F0CC-1E07-4441-8ACC-729195B24761}" type="presOf" srcId="{0F688F8B-3A4B-47E1-AA30-82D78893B691}" destId="{460CC407-2362-4D27-9D9D-B587FB0E7BE9}" srcOrd="0" destOrd="0" presId="urn:microsoft.com/office/officeart/2005/8/layout/hierarchy3"/>
    <dgm:cxn modelId="{05370CCB-7185-4C45-87A0-B8D6D16F2B7C}" type="presParOf" srcId="{4476FC1F-41C1-4CE5-B0F1-873D4AFA7071}" destId="{CEAB63DE-8B4B-4679-9A83-E9732FEA31C2}" srcOrd="0" destOrd="0" presId="urn:microsoft.com/office/officeart/2005/8/layout/hierarchy3"/>
    <dgm:cxn modelId="{60B73A30-950E-4DB3-9A42-BF0E919D1533}" type="presParOf" srcId="{CEAB63DE-8B4B-4679-9A83-E9732FEA31C2}" destId="{02AD4BD1-EBAF-42A5-97BB-93E8D978B2CD}" srcOrd="0" destOrd="0" presId="urn:microsoft.com/office/officeart/2005/8/layout/hierarchy3"/>
    <dgm:cxn modelId="{CB5D0FE3-2F0A-408F-822E-54D00A9E87BF}" type="presParOf" srcId="{02AD4BD1-EBAF-42A5-97BB-93E8D978B2CD}" destId="{11B02271-49FB-484D-BA73-3E4749D6337F}" srcOrd="0" destOrd="0" presId="urn:microsoft.com/office/officeart/2005/8/layout/hierarchy3"/>
    <dgm:cxn modelId="{F66314D8-F00C-40E2-A151-A03574E2B748}" type="presParOf" srcId="{02AD4BD1-EBAF-42A5-97BB-93E8D978B2CD}" destId="{2E7DEA5F-957B-4A29-9046-D4ADC9FD46B0}" srcOrd="1" destOrd="0" presId="urn:microsoft.com/office/officeart/2005/8/layout/hierarchy3"/>
    <dgm:cxn modelId="{28B1455D-DB17-47F6-BC07-9FAF4FE1B7F7}" type="presParOf" srcId="{CEAB63DE-8B4B-4679-9A83-E9732FEA31C2}" destId="{3043EE3A-064C-4289-9CB6-72871C912AA6}" srcOrd="1" destOrd="0" presId="urn:microsoft.com/office/officeart/2005/8/layout/hierarchy3"/>
    <dgm:cxn modelId="{B5321060-124B-48FD-8438-F5EAC7718620}" type="presParOf" srcId="{3043EE3A-064C-4289-9CB6-72871C912AA6}" destId="{65D01024-210B-4974-A515-741EE3140B1F}" srcOrd="0" destOrd="0" presId="urn:microsoft.com/office/officeart/2005/8/layout/hierarchy3"/>
    <dgm:cxn modelId="{EAC56D11-2DE0-48AB-BE19-157014ED84C0}" type="presParOf" srcId="{3043EE3A-064C-4289-9CB6-72871C912AA6}" destId="{0145564D-2298-4F50-9BFD-F564952302D6}" srcOrd="1" destOrd="0" presId="urn:microsoft.com/office/officeart/2005/8/layout/hierarchy3"/>
    <dgm:cxn modelId="{8BBB5FD4-606E-4170-B431-9DEE161F70E3}" type="presParOf" srcId="{3043EE3A-064C-4289-9CB6-72871C912AA6}" destId="{7CD0629D-5221-4841-8E35-DBC2B045A088}" srcOrd="2" destOrd="0" presId="urn:microsoft.com/office/officeart/2005/8/layout/hierarchy3"/>
    <dgm:cxn modelId="{1FE9B30D-61D9-455D-BC0A-B82EFDDAB488}" type="presParOf" srcId="{3043EE3A-064C-4289-9CB6-72871C912AA6}" destId="{460CC407-2362-4D27-9D9D-B587FB0E7BE9}" srcOrd="3" destOrd="0" presId="urn:microsoft.com/office/officeart/2005/8/layout/hierarchy3"/>
    <dgm:cxn modelId="{71621019-1392-48F4-A3C7-086B50030EF3}" type="presParOf" srcId="{3043EE3A-064C-4289-9CB6-72871C912AA6}" destId="{CACF185D-E0F0-4174-A012-1E5A6A25DBE5}" srcOrd="4" destOrd="0" presId="urn:microsoft.com/office/officeart/2005/8/layout/hierarchy3"/>
    <dgm:cxn modelId="{D5ECD8DF-908B-4BBA-82C4-5CE545F5856E}" type="presParOf" srcId="{3043EE3A-064C-4289-9CB6-72871C912AA6}" destId="{2CA9C285-48F1-47F4-AAB5-140C8225324C}" srcOrd="5" destOrd="0" presId="urn:microsoft.com/office/officeart/2005/8/layout/hierarchy3"/>
    <dgm:cxn modelId="{764D44F6-BB2C-43C2-BB79-C5CF604DC372}" type="presParOf" srcId="{3043EE3A-064C-4289-9CB6-72871C912AA6}" destId="{3F8EF029-240D-499F-A0E6-C767BE94443E}" srcOrd="6" destOrd="0" presId="urn:microsoft.com/office/officeart/2005/8/layout/hierarchy3"/>
    <dgm:cxn modelId="{82118D67-F00F-4993-9A62-9F86CD0A97C9}" type="presParOf" srcId="{3043EE3A-064C-4289-9CB6-72871C912AA6}" destId="{5FAC231B-2ED4-46EE-8F3E-F97EE198AE7E}" srcOrd="7" destOrd="0" presId="urn:microsoft.com/office/officeart/2005/8/layout/hierarchy3"/>
    <dgm:cxn modelId="{40CF912F-463B-4500-BA38-3F3277E7F3D6}" type="presParOf" srcId="{4476FC1F-41C1-4CE5-B0F1-873D4AFA7071}" destId="{96C17C44-A8C6-4510-8735-0B02D834D0E9}" srcOrd="1" destOrd="0" presId="urn:microsoft.com/office/officeart/2005/8/layout/hierarchy3"/>
    <dgm:cxn modelId="{91E7C00C-97FF-4B09-BC2F-A9E660FA578A}" type="presParOf" srcId="{96C17C44-A8C6-4510-8735-0B02D834D0E9}" destId="{E87BBB5F-C9E9-4F1A-B56F-EF83FC4E4248}" srcOrd="0" destOrd="0" presId="urn:microsoft.com/office/officeart/2005/8/layout/hierarchy3"/>
    <dgm:cxn modelId="{CF41F51A-4839-43E9-A46B-2C377EDC38FF}" type="presParOf" srcId="{E87BBB5F-C9E9-4F1A-B56F-EF83FC4E4248}" destId="{E7C3E1CC-A8BC-43EE-990D-96468464F01C}" srcOrd="0" destOrd="0" presId="urn:microsoft.com/office/officeart/2005/8/layout/hierarchy3"/>
    <dgm:cxn modelId="{476290AC-7024-4E55-8838-5872A37A83C8}" type="presParOf" srcId="{E87BBB5F-C9E9-4F1A-B56F-EF83FC4E4248}" destId="{C85DAEF2-CF37-4475-8AB0-14997B2DE4FE}" srcOrd="1" destOrd="0" presId="urn:microsoft.com/office/officeart/2005/8/layout/hierarchy3"/>
    <dgm:cxn modelId="{03ECF12C-34D4-4CD4-BDD9-190D11D48258}" type="presParOf" srcId="{96C17C44-A8C6-4510-8735-0B02D834D0E9}" destId="{65CDC49F-2A58-46EC-9AFB-5D72C3BF23C0}" srcOrd="1" destOrd="0" presId="urn:microsoft.com/office/officeart/2005/8/layout/hierarchy3"/>
    <dgm:cxn modelId="{6E4995F9-AFBC-4D1B-9644-E70B2E65B044}" type="presParOf" srcId="{65CDC49F-2A58-46EC-9AFB-5D72C3BF23C0}" destId="{A0D65218-3743-48CA-A6F0-0153278E8162}" srcOrd="0" destOrd="0" presId="urn:microsoft.com/office/officeart/2005/8/layout/hierarchy3"/>
    <dgm:cxn modelId="{22E7052B-7447-443E-80E6-172CE33EAAB3}" type="presParOf" srcId="{65CDC49F-2A58-46EC-9AFB-5D72C3BF23C0}" destId="{B8C4B869-0CE7-48ED-BA9B-E2DEE5C7BB3F}" srcOrd="1" destOrd="0" presId="urn:microsoft.com/office/officeart/2005/8/layout/hierarchy3"/>
    <dgm:cxn modelId="{5C83214F-5305-49A7-A6FE-68A49D74AE29}" type="presParOf" srcId="{65CDC49F-2A58-46EC-9AFB-5D72C3BF23C0}" destId="{29C2AD14-C2AA-41DC-BAB6-B1F860346B7C}" srcOrd="2" destOrd="0" presId="urn:microsoft.com/office/officeart/2005/8/layout/hierarchy3"/>
    <dgm:cxn modelId="{E5B9B874-D3EF-48D2-8FFF-C14E68ED4D0D}" type="presParOf" srcId="{65CDC49F-2A58-46EC-9AFB-5D72C3BF23C0}" destId="{5FC01E1D-5976-48BD-83D1-145DCB840F91}" srcOrd="3" destOrd="0" presId="urn:microsoft.com/office/officeart/2005/8/layout/hierarchy3"/>
    <dgm:cxn modelId="{25AF0CBE-8F0B-4FF6-9E01-7332A5F5AC6C}" type="presParOf" srcId="{65CDC49F-2A58-46EC-9AFB-5D72C3BF23C0}" destId="{3601CDF0-69A7-4AEF-849E-A7065780F0AC}" srcOrd="4" destOrd="0" presId="urn:microsoft.com/office/officeart/2005/8/layout/hierarchy3"/>
    <dgm:cxn modelId="{D22A9087-7CC7-4C18-B8DE-C531D8B11A82}" type="presParOf" srcId="{65CDC49F-2A58-46EC-9AFB-5D72C3BF23C0}" destId="{02D552AC-F744-4B38-8D8D-3AAC582AD713}" srcOrd="5" destOrd="0" presId="urn:microsoft.com/office/officeart/2005/8/layout/hierarchy3"/>
    <dgm:cxn modelId="{8F6E90A5-D33D-4BBD-9C8C-523D2A31A555}" type="presParOf" srcId="{65CDC49F-2A58-46EC-9AFB-5D72C3BF23C0}" destId="{92B1ED4C-E57F-48C9-BE4C-59F1347FCA12}" srcOrd="6" destOrd="0" presId="urn:microsoft.com/office/officeart/2005/8/layout/hierarchy3"/>
    <dgm:cxn modelId="{17ECD547-D1F3-406E-8A83-9135E8253D56}" type="presParOf" srcId="{65CDC49F-2A58-46EC-9AFB-5D72C3BF23C0}" destId="{A47A5E08-31CF-4710-8BC9-79DAC9DCD35B}" srcOrd="7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F938BC9-D51B-4F50-8010-B060D5836C74}" type="doc">
      <dgm:prSet loTypeId="urn:microsoft.com/office/officeart/2005/8/layout/hProcess6" loCatId="process" qsTypeId="urn:microsoft.com/office/officeart/2005/8/quickstyle/simple1" qsCatId="simple" csTypeId="urn:microsoft.com/office/officeart/2005/8/colors/accent6_4" csCatId="accent6" phldr="1"/>
      <dgm:spPr/>
      <dgm:t>
        <a:bodyPr/>
        <a:lstStyle/>
        <a:p>
          <a:endParaRPr lang="ru-RU"/>
        </a:p>
      </dgm:t>
    </dgm:pt>
    <dgm:pt modelId="{DBA9296D-08DA-41F3-B45E-0F7C75BCFCAB}">
      <dgm:prSet phldrT="[Текст]"/>
      <dgm:spPr/>
      <dgm:t>
        <a:bodyPr/>
        <a:lstStyle/>
        <a:p>
          <a:r>
            <a:rPr lang="ru-RU" dirty="0" smtClean="0"/>
            <a:t>100%</a:t>
          </a:r>
          <a:endParaRPr lang="ru-RU" dirty="0"/>
        </a:p>
      </dgm:t>
    </dgm:pt>
    <dgm:pt modelId="{F5EDA909-5270-44EC-AB78-5B99F38E7468}" type="parTrans" cxnId="{86B790F7-5D1C-42BA-85EE-E4FEF4724471}">
      <dgm:prSet/>
      <dgm:spPr/>
      <dgm:t>
        <a:bodyPr/>
        <a:lstStyle/>
        <a:p>
          <a:endParaRPr lang="ru-RU"/>
        </a:p>
      </dgm:t>
    </dgm:pt>
    <dgm:pt modelId="{49B2BFAB-D3D9-4BD1-8F85-5A564653F77F}" type="sibTrans" cxnId="{86B790F7-5D1C-42BA-85EE-E4FEF4724471}">
      <dgm:prSet/>
      <dgm:spPr/>
      <dgm:t>
        <a:bodyPr/>
        <a:lstStyle/>
        <a:p>
          <a:endParaRPr lang="ru-RU"/>
        </a:p>
      </dgm:t>
    </dgm:pt>
    <dgm:pt modelId="{9CDCAA82-324A-43B1-A6F9-8DD7CB373162}">
      <dgm:prSet phldrT="[Текст]" custT="1"/>
      <dgm:spPr/>
      <dgm:t>
        <a:bodyPr/>
        <a:lstStyle/>
        <a:p>
          <a:r>
            <a:rPr lang="ru-RU" sz="1800" dirty="0" smtClean="0"/>
            <a:t>школа с.Арыскан</a:t>
          </a:r>
          <a:endParaRPr lang="ru-RU" sz="1800" dirty="0"/>
        </a:p>
      </dgm:t>
    </dgm:pt>
    <dgm:pt modelId="{A662D27B-F7B1-4598-B06A-44BAB1E1C8A8}" type="parTrans" cxnId="{8AD7D757-2BE4-4FC2-81BE-3613D47A38FB}">
      <dgm:prSet/>
      <dgm:spPr/>
      <dgm:t>
        <a:bodyPr/>
        <a:lstStyle/>
        <a:p>
          <a:endParaRPr lang="ru-RU"/>
        </a:p>
      </dgm:t>
    </dgm:pt>
    <dgm:pt modelId="{6728C665-B47E-4E6A-8CD6-0C7CCE961A71}" type="sibTrans" cxnId="{8AD7D757-2BE4-4FC2-81BE-3613D47A38FB}">
      <dgm:prSet/>
      <dgm:spPr/>
      <dgm:t>
        <a:bodyPr/>
        <a:lstStyle/>
        <a:p>
          <a:endParaRPr lang="ru-RU"/>
        </a:p>
      </dgm:t>
    </dgm:pt>
    <dgm:pt modelId="{146D1D57-896B-4502-9A54-A0472EE2ACB6}">
      <dgm:prSet phldrT="[Текст]" custT="1"/>
      <dgm:spPr/>
      <dgm:t>
        <a:bodyPr/>
        <a:lstStyle/>
        <a:p>
          <a:r>
            <a:rPr lang="ru-RU" sz="1800" dirty="0" smtClean="0"/>
            <a:t>школа с. Хайыракан</a:t>
          </a:r>
          <a:endParaRPr lang="ru-RU" sz="1800" dirty="0"/>
        </a:p>
      </dgm:t>
    </dgm:pt>
    <dgm:pt modelId="{8FDD14C0-D697-4C54-B9E0-3169F05A396A}" type="parTrans" cxnId="{D11F5E39-3B16-4DA0-BA8E-CF0BE9E44826}">
      <dgm:prSet/>
      <dgm:spPr/>
      <dgm:t>
        <a:bodyPr/>
        <a:lstStyle/>
        <a:p>
          <a:endParaRPr lang="ru-RU"/>
        </a:p>
      </dgm:t>
    </dgm:pt>
    <dgm:pt modelId="{0B627844-550B-4C88-9875-914FD956D8F6}" type="sibTrans" cxnId="{D11F5E39-3B16-4DA0-BA8E-CF0BE9E44826}">
      <dgm:prSet/>
      <dgm:spPr/>
      <dgm:t>
        <a:bodyPr/>
        <a:lstStyle/>
        <a:p>
          <a:endParaRPr lang="ru-RU"/>
        </a:p>
      </dgm:t>
    </dgm:pt>
    <dgm:pt modelId="{5E9EC862-368E-4B65-8A30-26E78A334ADB}">
      <dgm:prSet phldrT="[Текст]"/>
      <dgm:spPr/>
      <dgm:t>
        <a:bodyPr/>
        <a:lstStyle/>
        <a:p>
          <a:r>
            <a:rPr lang="ru-RU" dirty="0" smtClean="0"/>
            <a:t>50%</a:t>
          </a:r>
          <a:endParaRPr lang="ru-RU" dirty="0"/>
        </a:p>
      </dgm:t>
    </dgm:pt>
    <dgm:pt modelId="{722558B2-CB9C-4A87-BACA-3591A846BCAA}" type="parTrans" cxnId="{DAC972BB-B2C6-4DBB-9BFC-07F72E6B72B0}">
      <dgm:prSet/>
      <dgm:spPr/>
      <dgm:t>
        <a:bodyPr/>
        <a:lstStyle/>
        <a:p>
          <a:endParaRPr lang="ru-RU"/>
        </a:p>
      </dgm:t>
    </dgm:pt>
    <dgm:pt modelId="{53B02614-D4DC-49A9-9642-B1BA393292B7}" type="sibTrans" cxnId="{DAC972BB-B2C6-4DBB-9BFC-07F72E6B72B0}">
      <dgm:prSet/>
      <dgm:spPr/>
      <dgm:t>
        <a:bodyPr/>
        <a:lstStyle/>
        <a:p>
          <a:endParaRPr lang="ru-RU"/>
        </a:p>
      </dgm:t>
    </dgm:pt>
    <dgm:pt modelId="{7B62C8A0-E6D0-40D2-9997-785A02CE398D}">
      <dgm:prSet phldrT="[Текст]" custT="1"/>
      <dgm:spPr/>
      <dgm:t>
        <a:bodyPr/>
        <a:lstStyle/>
        <a:p>
          <a:r>
            <a:rPr lang="ru-RU" sz="1800" dirty="0" smtClean="0"/>
            <a:t>школа  №1 г.Шагонар</a:t>
          </a:r>
          <a:endParaRPr lang="ru-RU" sz="1800" dirty="0"/>
        </a:p>
      </dgm:t>
    </dgm:pt>
    <dgm:pt modelId="{617B7FB1-6D19-43F2-AE23-998FFD731546}" type="parTrans" cxnId="{1CE0F342-9E64-4040-BE0C-CAF6FCE044B5}">
      <dgm:prSet/>
      <dgm:spPr/>
      <dgm:t>
        <a:bodyPr/>
        <a:lstStyle/>
        <a:p>
          <a:endParaRPr lang="ru-RU"/>
        </a:p>
      </dgm:t>
    </dgm:pt>
    <dgm:pt modelId="{E9273F42-C6DF-4805-ADF5-28C8628AC878}" type="sibTrans" cxnId="{1CE0F342-9E64-4040-BE0C-CAF6FCE044B5}">
      <dgm:prSet/>
      <dgm:spPr/>
      <dgm:t>
        <a:bodyPr/>
        <a:lstStyle/>
        <a:p>
          <a:endParaRPr lang="ru-RU"/>
        </a:p>
      </dgm:t>
    </dgm:pt>
    <dgm:pt modelId="{7E2B1B8B-8F25-4CCE-84EE-8AC13E6308D3}">
      <dgm:prSet phldrT="[Текст]" custT="1"/>
      <dgm:spPr/>
      <dgm:t>
        <a:bodyPr/>
        <a:lstStyle/>
        <a:p>
          <a:r>
            <a:rPr lang="ru-RU" sz="1800" dirty="0" smtClean="0"/>
            <a:t>школа с.Арыг-Узю</a:t>
          </a:r>
          <a:endParaRPr lang="ru-RU" sz="1800" dirty="0"/>
        </a:p>
      </dgm:t>
    </dgm:pt>
    <dgm:pt modelId="{087F8BC1-8FDD-4F97-9970-E0CD93B081E6}" type="parTrans" cxnId="{79A3DFD0-74B3-4983-8D7B-42C683051B99}">
      <dgm:prSet/>
      <dgm:spPr/>
      <dgm:t>
        <a:bodyPr/>
        <a:lstStyle/>
        <a:p>
          <a:endParaRPr lang="ru-RU"/>
        </a:p>
      </dgm:t>
    </dgm:pt>
    <dgm:pt modelId="{A79C7296-AA54-499C-8972-AB8FBDD13BCF}" type="sibTrans" cxnId="{79A3DFD0-74B3-4983-8D7B-42C683051B99}">
      <dgm:prSet/>
      <dgm:spPr/>
      <dgm:t>
        <a:bodyPr/>
        <a:lstStyle/>
        <a:p>
          <a:endParaRPr lang="ru-RU"/>
        </a:p>
      </dgm:t>
    </dgm:pt>
    <dgm:pt modelId="{4BA59DD8-5640-4E52-8707-E2C71DA334D1}">
      <dgm:prSet phldrT="[Текст]"/>
      <dgm:spPr/>
      <dgm:t>
        <a:bodyPr/>
        <a:lstStyle/>
        <a:p>
          <a:r>
            <a:rPr lang="ru-RU" dirty="0" smtClean="0"/>
            <a:t>0%</a:t>
          </a:r>
          <a:endParaRPr lang="ru-RU" dirty="0"/>
        </a:p>
      </dgm:t>
    </dgm:pt>
    <dgm:pt modelId="{804CF1E9-76E5-4A72-AD4E-B938DF7D34A4}" type="parTrans" cxnId="{179778F4-9D2D-47D9-B7D5-359CD31765D0}">
      <dgm:prSet/>
      <dgm:spPr/>
      <dgm:t>
        <a:bodyPr/>
        <a:lstStyle/>
        <a:p>
          <a:endParaRPr lang="ru-RU"/>
        </a:p>
      </dgm:t>
    </dgm:pt>
    <dgm:pt modelId="{8CBDBC86-1938-42E8-BEF5-2706ED7AE49D}" type="sibTrans" cxnId="{179778F4-9D2D-47D9-B7D5-359CD31765D0}">
      <dgm:prSet/>
      <dgm:spPr/>
      <dgm:t>
        <a:bodyPr/>
        <a:lstStyle/>
        <a:p>
          <a:endParaRPr lang="ru-RU"/>
        </a:p>
      </dgm:t>
    </dgm:pt>
    <dgm:pt modelId="{8C727050-6D7B-4D03-BFC2-D3A680DC3D65}">
      <dgm:prSet phldrT="[Текст]"/>
      <dgm:spPr/>
      <dgm:t>
        <a:bodyPr/>
        <a:lstStyle/>
        <a:p>
          <a:endParaRPr lang="ru-RU" dirty="0"/>
        </a:p>
      </dgm:t>
    </dgm:pt>
    <dgm:pt modelId="{35FC3BDA-4B10-4629-A0C0-F59909947CB9}" type="parTrans" cxnId="{4E7285B6-2389-4CC0-A92C-6960CBBE6F96}">
      <dgm:prSet/>
      <dgm:spPr/>
      <dgm:t>
        <a:bodyPr/>
        <a:lstStyle/>
        <a:p>
          <a:endParaRPr lang="ru-RU"/>
        </a:p>
      </dgm:t>
    </dgm:pt>
    <dgm:pt modelId="{EFDC0719-8495-4CE5-881B-81949A4C6DCD}" type="sibTrans" cxnId="{4E7285B6-2389-4CC0-A92C-6960CBBE6F96}">
      <dgm:prSet/>
      <dgm:spPr/>
      <dgm:t>
        <a:bodyPr/>
        <a:lstStyle/>
        <a:p>
          <a:endParaRPr lang="ru-RU"/>
        </a:p>
      </dgm:t>
    </dgm:pt>
    <dgm:pt modelId="{849DEF0A-821D-4C2E-B753-247E448CEF41}">
      <dgm:prSet phldrT="[Текст]" custT="1"/>
      <dgm:spPr/>
      <dgm:t>
        <a:bodyPr/>
        <a:lstStyle/>
        <a:p>
          <a:r>
            <a:rPr lang="ru-RU" sz="1800" dirty="0" smtClean="0"/>
            <a:t>школа с.Эйлиг-Хем</a:t>
          </a:r>
          <a:endParaRPr lang="ru-RU" sz="1800" dirty="0"/>
        </a:p>
      </dgm:t>
    </dgm:pt>
    <dgm:pt modelId="{47D5BC46-321E-4F8A-A289-273960AD9E80}" type="parTrans" cxnId="{96C7EC8C-2891-4E64-A0E0-699DEE82897A}">
      <dgm:prSet/>
      <dgm:spPr/>
      <dgm:t>
        <a:bodyPr/>
        <a:lstStyle/>
        <a:p>
          <a:endParaRPr lang="ru-RU"/>
        </a:p>
      </dgm:t>
    </dgm:pt>
    <dgm:pt modelId="{391FD70D-23B4-4FAD-9EC8-E6A81DD6BC6B}" type="sibTrans" cxnId="{96C7EC8C-2891-4E64-A0E0-699DEE82897A}">
      <dgm:prSet/>
      <dgm:spPr/>
      <dgm:t>
        <a:bodyPr/>
        <a:lstStyle/>
        <a:p>
          <a:endParaRPr lang="ru-RU"/>
        </a:p>
      </dgm:t>
    </dgm:pt>
    <dgm:pt modelId="{D09E9E5A-8810-4B4D-BBFD-04C7F1A05116}" type="pres">
      <dgm:prSet presAssocID="{5F938BC9-D51B-4F50-8010-B060D5836C74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B06F55-4EA9-43AF-BE88-67781D7877F4}" type="pres">
      <dgm:prSet presAssocID="{DBA9296D-08DA-41F3-B45E-0F7C75BCFCAB}" presName="compNode" presStyleCnt="0"/>
      <dgm:spPr/>
    </dgm:pt>
    <dgm:pt modelId="{DB6ADF0F-6199-4ACA-86F9-60C930BB11BE}" type="pres">
      <dgm:prSet presAssocID="{DBA9296D-08DA-41F3-B45E-0F7C75BCFCAB}" presName="noGeometry" presStyleCnt="0"/>
      <dgm:spPr/>
    </dgm:pt>
    <dgm:pt modelId="{53E801CB-4108-48C3-8D05-5F3DC0C658D2}" type="pres">
      <dgm:prSet presAssocID="{DBA9296D-08DA-41F3-B45E-0F7C75BCFCAB}" presName="childTextVisible" presStyleLbl="bgAccFollowNode1" presStyleIdx="0" presStyleCnt="3" custScaleX="221530" custScaleY="170748" custLinFactY="-26456" custLinFactNeighborX="75348" custLinFactNeighborY="-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90771F-7DB4-418A-A06B-4AD4997335D1}" type="pres">
      <dgm:prSet presAssocID="{DBA9296D-08DA-41F3-B45E-0F7C75BCFCAB}" presName="childTextHidden" presStyleLbl="bgAccFollowNode1" presStyleIdx="0" presStyleCnt="3"/>
      <dgm:spPr/>
      <dgm:t>
        <a:bodyPr/>
        <a:lstStyle/>
        <a:p>
          <a:endParaRPr lang="ru-RU"/>
        </a:p>
      </dgm:t>
    </dgm:pt>
    <dgm:pt modelId="{27478DBE-26AC-481F-90CD-359B554C5AD7}" type="pres">
      <dgm:prSet presAssocID="{DBA9296D-08DA-41F3-B45E-0F7C75BCFCAB}" presName="parentText" presStyleLbl="node1" presStyleIdx="0" presStyleCnt="3" custScaleX="259454" custScaleY="257042" custLinFactY="-100000" custLinFactNeighborX="9978" custLinFactNeighborY="-11941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CF22CEB-9A96-4DF8-88D4-B591252B6099}" type="pres">
      <dgm:prSet presAssocID="{DBA9296D-08DA-41F3-B45E-0F7C75BCFCAB}" presName="aSpace" presStyleCnt="0"/>
      <dgm:spPr/>
    </dgm:pt>
    <dgm:pt modelId="{1D95D46F-631A-4AD6-94BF-AEAD1B153753}" type="pres">
      <dgm:prSet presAssocID="{5E9EC862-368E-4B65-8A30-26E78A334ADB}" presName="compNode" presStyleCnt="0"/>
      <dgm:spPr/>
    </dgm:pt>
    <dgm:pt modelId="{13BE37AE-157E-493A-84F6-6BAF8BA3170B}" type="pres">
      <dgm:prSet presAssocID="{5E9EC862-368E-4B65-8A30-26E78A334ADB}" presName="noGeometry" presStyleCnt="0"/>
      <dgm:spPr/>
    </dgm:pt>
    <dgm:pt modelId="{7D4EB349-0CDC-45B6-BF44-C8D161632E6C}" type="pres">
      <dgm:prSet presAssocID="{5E9EC862-368E-4B65-8A30-26E78A334ADB}" presName="childTextVisible" presStyleLbl="bgAccFollowNode1" presStyleIdx="1" presStyleCnt="3" custScaleX="240962" custScaleY="199052" custLinFactNeighborX="-55053" custLinFactNeighborY="305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E70740-DA1F-4A88-BC05-6B11AEA84036}" type="pres">
      <dgm:prSet presAssocID="{5E9EC862-368E-4B65-8A30-26E78A334ADB}" presName="childTextHidden" presStyleLbl="bgAccFollowNode1" presStyleIdx="1" presStyleCnt="3"/>
      <dgm:spPr/>
      <dgm:t>
        <a:bodyPr/>
        <a:lstStyle/>
        <a:p>
          <a:endParaRPr lang="ru-RU"/>
        </a:p>
      </dgm:t>
    </dgm:pt>
    <dgm:pt modelId="{104CD678-A2FE-4FE9-BA04-A6F5B703AFA7}" type="pres">
      <dgm:prSet presAssocID="{5E9EC862-368E-4B65-8A30-26E78A334ADB}" presName="parentText" presStyleLbl="node1" presStyleIdx="1" presStyleCnt="3" custScaleX="162156" custScaleY="147449" custLinFactX="-100000" custLinFactNeighborX="-110207" custLinFactNeighborY="33508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22E8C4-C134-4DB1-8BDE-B168E9A91945}" type="pres">
      <dgm:prSet presAssocID="{5E9EC862-368E-4B65-8A30-26E78A334ADB}" presName="aSpace" presStyleCnt="0"/>
      <dgm:spPr/>
    </dgm:pt>
    <dgm:pt modelId="{D7197A11-595D-4A5C-9B18-10E462580446}" type="pres">
      <dgm:prSet presAssocID="{4BA59DD8-5640-4E52-8707-E2C71DA334D1}" presName="compNode" presStyleCnt="0"/>
      <dgm:spPr/>
    </dgm:pt>
    <dgm:pt modelId="{5CFFF79E-956C-4B03-8049-BCD87C51F939}" type="pres">
      <dgm:prSet presAssocID="{4BA59DD8-5640-4E52-8707-E2C71DA334D1}" presName="noGeometry" presStyleCnt="0"/>
      <dgm:spPr/>
    </dgm:pt>
    <dgm:pt modelId="{6ACADBF0-55CC-498A-9DE8-014A4BC33E83}" type="pres">
      <dgm:prSet presAssocID="{4BA59DD8-5640-4E52-8707-E2C71DA334D1}" presName="childTextVisible" presStyleLbl="bgAccFollowNode1" presStyleIdx="2" presStyleCnt="3" custLinFactX="-25501" custLinFactY="3976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BCBF68-F44D-4C0D-A2E4-AB9705AA8E13}" type="pres">
      <dgm:prSet presAssocID="{4BA59DD8-5640-4E52-8707-E2C71DA334D1}" presName="childTextHidden" presStyleLbl="bgAccFollowNode1" presStyleIdx="2" presStyleCnt="3"/>
      <dgm:spPr/>
      <dgm:t>
        <a:bodyPr/>
        <a:lstStyle/>
        <a:p>
          <a:endParaRPr lang="ru-RU"/>
        </a:p>
      </dgm:t>
    </dgm:pt>
    <dgm:pt modelId="{140989B4-6CB7-4877-9776-9B226D60A02F}" type="pres">
      <dgm:prSet presAssocID="{4BA59DD8-5640-4E52-8707-E2C71DA334D1}" presName="parentText" presStyleLbl="node1" presStyleIdx="2" presStyleCnt="3" custScaleX="94837" custScaleY="85014" custLinFactX="-100000" custLinFactY="100000" custLinFactNeighborX="-149493" custLinFactNeighborY="14063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A4D76DF-0810-4B15-BA7C-5D097EE752B8}" type="presOf" srcId="{146D1D57-896B-4502-9A54-A0472EE2ACB6}" destId="{53E801CB-4108-48C3-8D05-5F3DC0C658D2}" srcOrd="0" destOrd="1" presId="urn:microsoft.com/office/officeart/2005/8/layout/hProcess6"/>
    <dgm:cxn modelId="{080A1CFE-7865-4BA1-B681-82DBE97BEB68}" type="presOf" srcId="{7E2B1B8B-8F25-4CCE-84EE-8AC13E6308D3}" destId="{62E70740-DA1F-4A88-BC05-6B11AEA84036}" srcOrd="1" destOrd="1" presId="urn:microsoft.com/office/officeart/2005/8/layout/hProcess6"/>
    <dgm:cxn modelId="{181EE613-6197-4DFB-87AE-BE487EA21FA9}" type="presOf" srcId="{5E9EC862-368E-4B65-8A30-26E78A334ADB}" destId="{104CD678-A2FE-4FE9-BA04-A6F5B703AFA7}" srcOrd="0" destOrd="0" presId="urn:microsoft.com/office/officeart/2005/8/layout/hProcess6"/>
    <dgm:cxn modelId="{79A3DFD0-74B3-4983-8D7B-42C683051B99}" srcId="{5E9EC862-368E-4B65-8A30-26E78A334ADB}" destId="{7E2B1B8B-8F25-4CCE-84EE-8AC13E6308D3}" srcOrd="1" destOrd="0" parTransId="{087F8BC1-8FDD-4F97-9970-E0CD93B081E6}" sibTransId="{A79C7296-AA54-499C-8972-AB8FBDD13BCF}"/>
    <dgm:cxn modelId="{4E7285B6-2389-4CC0-A92C-6960CBBE6F96}" srcId="{4BA59DD8-5640-4E52-8707-E2C71DA334D1}" destId="{8C727050-6D7B-4D03-BFC2-D3A680DC3D65}" srcOrd="0" destOrd="0" parTransId="{35FC3BDA-4B10-4629-A0C0-F59909947CB9}" sibTransId="{EFDC0719-8495-4CE5-881B-81949A4C6DCD}"/>
    <dgm:cxn modelId="{86B790F7-5D1C-42BA-85EE-E4FEF4724471}" srcId="{5F938BC9-D51B-4F50-8010-B060D5836C74}" destId="{DBA9296D-08DA-41F3-B45E-0F7C75BCFCAB}" srcOrd="0" destOrd="0" parTransId="{F5EDA909-5270-44EC-AB78-5B99F38E7468}" sibTransId="{49B2BFAB-D3D9-4BD1-8F85-5A564653F77F}"/>
    <dgm:cxn modelId="{DAC972BB-B2C6-4DBB-9BFC-07F72E6B72B0}" srcId="{5F938BC9-D51B-4F50-8010-B060D5836C74}" destId="{5E9EC862-368E-4B65-8A30-26E78A334ADB}" srcOrd="1" destOrd="0" parTransId="{722558B2-CB9C-4A87-BACA-3591A846BCAA}" sibTransId="{53B02614-D4DC-49A9-9642-B1BA393292B7}"/>
    <dgm:cxn modelId="{BC71AC73-1E15-4E3D-BE4A-3624CB1D09C5}" type="presOf" srcId="{8C727050-6D7B-4D03-BFC2-D3A680DC3D65}" destId="{6ACADBF0-55CC-498A-9DE8-014A4BC33E83}" srcOrd="0" destOrd="0" presId="urn:microsoft.com/office/officeart/2005/8/layout/hProcess6"/>
    <dgm:cxn modelId="{B0623135-5C2C-4636-A178-E618ABCC3AF5}" type="presOf" srcId="{4BA59DD8-5640-4E52-8707-E2C71DA334D1}" destId="{140989B4-6CB7-4877-9776-9B226D60A02F}" srcOrd="0" destOrd="0" presId="urn:microsoft.com/office/officeart/2005/8/layout/hProcess6"/>
    <dgm:cxn modelId="{8AD7D757-2BE4-4FC2-81BE-3613D47A38FB}" srcId="{DBA9296D-08DA-41F3-B45E-0F7C75BCFCAB}" destId="{9CDCAA82-324A-43B1-A6F9-8DD7CB373162}" srcOrd="0" destOrd="0" parTransId="{A662D27B-F7B1-4598-B06A-44BAB1E1C8A8}" sibTransId="{6728C665-B47E-4E6A-8CD6-0C7CCE961A71}"/>
    <dgm:cxn modelId="{D8766FA0-B7A7-484F-9DA4-73898882C024}" type="presOf" srcId="{7B62C8A0-E6D0-40D2-9997-785A02CE398D}" destId="{62E70740-DA1F-4A88-BC05-6B11AEA84036}" srcOrd="1" destOrd="0" presId="urn:microsoft.com/office/officeart/2005/8/layout/hProcess6"/>
    <dgm:cxn modelId="{026FB045-03C7-44B8-806F-6147805F6EC6}" type="presOf" srcId="{DBA9296D-08DA-41F3-B45E-0F7C75BCFCAB}" destId="{27478DBE-26AC-481F-90CD-359B554C5AD7}" srcOrd="0" destOrd="0" presId="urn:microsoft.com/office/officeart/2005/8/layout/hProcess6"/>
    <dgm:cxn modelId="{A621DC6A-8C51-4411-AD74-D496C6242127}" type="presOf" srcId="{9CDCAA82-324A-43B1-A6F9-8DD7CB373162}" destId="{1B90771F-7DB4-418A-A06B-4AD4997335D1}" srcOrd="1" destOrd="0" presId="urn:microsoft.com/office/officeart/2005/8/layout/hProcess6"/>
    <dgm:cxn modelId="{4C02BCE3-2D5F-4530-9BB8-0EE2E4EBD47F}" type="presOf" srcId="{849DEF0A-821D-4C2E-B753-247E448CEF41}" destId="{62E70740-DA1F-4A88-BC05-6B11AEA84036}" srcOrd="1" destOrd="2" presId="urn:microsoft.com/office/officeart/2005/8/layout/hProcess6"/>
    <dgm:cxn modelId="{BCB60C08-279D-41C5-BD16-1C27405B80D8}" type="presOf" srcId="{7B62C8A0-E6D0-40D2-9997-785A02CE398D}" destId="{7D4EB349-0CDC-45B6-BF44-C8D161632E6C}" srcOrd="0" destOrd="0" presId="urn:microsoft.com/office/officeart/2005/8/layout/hProcess6"/>
    <dgm:cxn modelId="{A8E1BC49-D479-4D3E-8CC8-5B3CB1209CBC}" type="presOf" srcId="{7E2B1B8B-8F25-4CCE-84EE-8AC13E6308D3}" destId="{7D4EB349-0CDC-45B6-BF44-C8D161632E6C}" srcOrd="0" destOrd="1" presId="urn:microsoft.com/office/officeart/2005/8/layout/hProcess6"/>
    <dgm:cxn modelId="{75CE428F-287A-48AA-8F50-3864D01EF05B}" type="presOf" srcId="{849DEF0A-821D-4C2E-B753-247E448CEF41}" destId="{7D4EB349-0CDC-45B6-BF44-C8D161632E6C}" srcOrd="0" destOrd="2" presId="urn:microsoft.com/office/officeart/2005/8/layout/hProcess6"/>
    <dgm:cxn modelId="{49383D51-BAF4-495F-8A46-633099E05A50}" type="presOf" srcId="{146D1D57-896B-4502-9A54-A0472EE2ACB6}" destId="{1B90771F-7DB4-418A-A06B-4AD4997335D1}" srcOrd="1" destOrd="1" presId="urn:microsoft.com/office/officeart/2005/8/layout/hProcess6"/>
    <dgm:cxn modelId="{179778F4-9D2D-47D9-B7D5-359CD31765D0}" srcId="{5F938BC9-D51B-4F50-8010-B060D5836C74}" destId="{4BA59DD8-5640-4E52-8707-E2C71DA334D1}" srcOrd="2" destOrd="0" parTransId="{804CF1E9-76E5-4A72-AD4E-B938DF7D34A4}" sibTransId="{8CBDBC86-1938-42E8-BEF5-2706ED7AE49D}"/>
    <dgm:cxn modelId="{877B7F69-1DD9-4D7C-9836-1AD4CE52E047}" type="presOf" srcId="{8C727050-6D7B-4D03-BFC2-D3A680DC3D65}" destId="{D2BCBF68-F44D-4C0D-A2E4-AB9705AA8E13}" srcOrd="1" destOrd="0" presId="urn:microsoft.com/office/officeart/2005/8/layout/hProcess6"/>
    <dgm:cxn modelId="{1CE0F342-9E64-4040-BE0C-CAF6FCE044B5}" srcId="{5E9EC862-368E-4B65-8A30-26E78A334ADB}" destId="{7B62C8A0-E6D0-40D2-9997-785A02CE398D}" srcOrd="0" destOrd="0" parTransId="{617B7FB1-6D19-43F2-AE23-998FFD731546}" sibTransId="{E9273F42-C6DF-4805-ADF5-28C8628AC878}"/>
    <dgm:cxn modelId="{96C7EC8C-2891-4E64-A0E0-699DEE82897A}" srcId="{5E9EC862-368E-4B65-8A30-26E78A334ADB}" destId="{849DEF0A-821D-4C2E-B753-247E448CEF41}" srcOrd="2" destOrd="0" parTransId="{47D5BC46-321E-4F8A-A289-273960AD9E80}" sibTransId="{391FD70D-23B4-4FAD-9EC8-E6A81DD6BC6B}"/>
    <dgm:cxn modelId="{8B48B266-38A5-42D7-BB6B-3031309820CF}" type="presOf" srcId="{9CDCAA82-324A-43B1-A6F9-8DD7CB373162}" destId="{53E801CB-4108-48C3-8D05-5F3DC0C658D2}" srcOrd="0" destOrd="0" presId="urn:microsoft.com/office/officeart/2005/8/layout/hProcess6"/>
    <dgm:cxn modelId="{D11F5E39-3B16-4DA0-BA8E-CF0BE9E44826}" srcId="{DBA9296D-08DA-41F3-B45E-0F7C75BCFCAB}" destId="{146D1D57-896B-4502-9A54-A0472EE2ACB6}" srcOrd="1" destOrd="0" parTransId="{8FDD14C0-D697-4C54-B9E0-3169F05A396A}" sibTransId="{0B627844-550B-4C88-9875-914FD956D8F6}"/>
    <dgm:cxn modelId="{A64A9802-5BCD-4822-B64B-75D9AC1779CA}" type="presOf" srcId="{5F938BC9-D51B-4F50-8010-B060D5836C74}" destId="{D09E9E5A-8810-4B4D-BBFD-04C7F1A05116}" srcOrd="0" destOrd="0" presId="urn:microsoft.com/office/officeart/2005/8/layout/hProcess6"/>
    <dgm:cxn modelId="{26F9C1B8-2D04-4B6E-9931-4A517AA3334E}" type="presParOf" srcId="{D09E9E5A-8810-4B4D-BBFD-04C7F1A05116}" destId="{8FB06F55-4EA9-43AF-BE88-67781D7877F4}" srcOrd="0" destOrd="0" presId="urn:microsoft.com/office/officeart/2005/8/layout/hProcess6"/>
    <dgm:cxn modelId="{C484029D-141D-4632-B290-B3373B9243C6}" type="presParOf" srcId="{8FB06F55-4EA9-43AF-BE88-67781D7877F4}" destId="{DB6ADF0F-6199-4ACA-86F9-60C930BB11BE}" srcOrd="0" destOrd="0" presId="urn:microsoft.com/office/officeart/2005/8/layout/hProcess6"/>
    <dgm:cxn modelId="{3C56268A-FD1D-4D5A-8C2D-6D38B1CF06DA}" type="presParOf" srcId="{8FB06F55-4EA9-43AF-BE88-67781D7877F4}" destId="{53E801CB-4108-48C3-8D05-5F3DC0C658D2}" srcOrd="1" destOrd="0" presId="urn:microsoft.com/office/officeart/2005/8/layout/hProcess6"/>
    <dgm:cxn modelId="{EAFB8FB7-1A52-484D-9A00-9DE8366D7D8C}" type="presParOf" srcId="{8FB06F55-4EA9-43AF-BE88-67781D7877F4}" destId="{1B90771F-7DB4-418A-A06B-4AD4997335D1}" srcOrd="2" destOrd="0" presId="urn:microsoft.com/office/officeart/2005/8/layout/hProcess6"/>
    <dgm:cxn modelId="{DAA630A9-28BE-456C-8695-52F059327C1D}" type="presParOf" srcId="{8FB06F55-4EA9-43AF-BE88-67781D7877F4}" destId="{27478DBE-26AC-481F-90CD-359B554C5AD7}" srcOrd="3" destOrd="0" presId="urn:microsoft.com/office/officeart/2005/8/layout/hProcess6"/>
    <dgm:cxn modelId="{678D5065-2897-44F6-BACC-2E7217C31DFD}" type="presParOf" srcId="{D09E9E5A-8810-4B4D-BBFD-04C7F1A05116}" destId="{6CF22CEB-9A96-4DF8-88D4-B591252B6099}" srcOrd="1" destOrd="0" presId="urn:microsoft.com/office/officeart/2005/8/layout/hProcess6"/>
    <dgm:cxn modelId="{6F4D1EEE-F3F1-41D9-8470-18524A16063D}" type="presParOf" srcId="{D09E9E5A-8810-4B4D-BBFD-04C7F1A05116}" destId="{1D95D46F-631A-4AD6-94BF-AEAD1B153753}" srcOrd="2" destOrd="0" presId="urn:microsoft.com/office/officeart/2005/8/layout/hProcess6"/>
    <dgm:cxn modelId="{6AF28A75-B1F6-4862-9E23-0835DC173C0F}" type="presParOf" srcId="{1D95D46F-631A-4AD6-94BF-AEAD1B153753}" destId="{13BE37AE-157E-493A-84F6-6BAF8BA3170B}" srcOrd="0" destOrd="0" presId="urn:microsoft.com/office/officeart/2005/8/layout/hProcess6"/>
    <dgm:cxn modelId="{77B7CCC4-8ED8-4449-ACA4-29DA4AA57AC6}" type="presParOf" srcId="{1D95D46F-631A-4AD6-94BF-AEAD1B153753}" destId="{7D4EB349-0CDC-45B6-BF44-C8D161632E6C}" srcOrd="1" destOrd="0" presId="urn:microsoft.com/office/officeart/2005/8/layout/hProcess6"/>
    <dgm:cxn modelId="{DD0A45CF-1678-4DEB-9106-A15A5BF864E6}" type="presParOf" srcId="{1D95D46F-631A-4AD6-94BF-AEAD1B153753}" destId="{62E70740-DA1F-4A88-BC05-6B11AEA84036}" srcOrd="2" destOrd="0" presId="urn:microsoft.com/office/officeart/2005/8/layout/hProcess6"/>
    <dgm:cxn modelId="{C9454E14-D2B7-4A72-9858-A96BB0DF6651}" type="presParOf" srcId="{1D95D46F-631A-4AD6-94BF-AEAD1B153753}" destId="{104CD678-A2FE-4FE9-BA04-A6F5B703AFA7}" srcOrd="3" destOrd="0" presId="urn:microsoft.com/office/officeart/2005/8/layout/hProcess6"/>
    <dgm:cxn modelId="{E349C568-5800-4144-AE95-396684A8578D}" type="presParOf" srcId="{D09E9E5A-8810-4B4D-BBFD-04C7F1A05116}" destId="{4E22E8C4-C134-4DB1-8BDE-B168E9A91945}" srcOrd="3" destOrd="0" presId="urn:microsoft.com/office/officeart/2005/8/layout/hProcess6"/>
    <dgm:cxn modelId="{437AB1D2-FF6A-48DD-8191-09D6C5181FD7}" type="presParOf" srcId="{D09E9E5A-8810-4B4D-BBFD-04C7F1A05116}" destId="{D7197A11-595D-4A5C-9B18-10E462580446}" srcOrd="4" destOrd="0" presId="urn:microsoft.com/office/officeart/2005/8/layout/hProcess6"/>
    <dgm:cxn modelId="{5356750C-3098-4235-8F4C-8E66D3689757}" type="presParOf" srcId="{D7197A11-595D-4A5C-9B18-10E462580446}" destId="{5CFFF79E-956C-4B03-8049-BCD87C51F939}" srcOrd="0" destOrd="0" presId="urn:microsoft.com/office/officeart/2005/8/layout/hProcess6"/>
    <dgm:cxn modelId="{E78C01F8-1847-4AF4-BF41-AEF6E562C7E6}" type="presParOf" srcId="{D7197A11-595D-4A5C-9B18-10E462580446}" destId="{6ACADBF0-55CC-498A-9DE8-014A4BC33E83}" srcOrd="1" destOrd="0" presId="urn:microsoft.com/office/officeart/2005/8/layout/hProcess6"/>
    <dgm:cxn modelId="{1B81C0E6-9BC1-4BD9-AF04-8304F049837B}" type="presParOf" srcId="{D7197A11-595D-4A5C-9B18-10E462580446}" destId="{D2BCBF68-F44D-4C0D-A2E4-AB9705AA8E13}" srcOrd="2" destOrd="0" presId="urn:microsoft.com/office/officeart/2005/8/layout/hProcess6"/>
    <dgm:cxn modelId="{DA8B7C26-093C-472C-8D4A-2ADAF884FD19}" type="presParOf" srcId="{D7197A11-595D-4A5C-9B18-10E462580446}" destId="{140989B4-6CB7-4877-9776-9B226D60A02F}" srcOrd="3" destOrd="0" presId="urn:microsoft.com/office/officeart/2005/8/layout/hProcess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B8FA42C-BF01-4BA1-9492-22D5DCDBABC4}">
      <dsp:nvSpPr>
        <dsp:cNvPr id="0" name=""/>
        <dsp:cNvSpPr/>
      </dsp:nvSpPr>
      <dsp:spPr>
        <a:xfrm>
          <a:off x="76080" y="0"/>
          <a:ext cx="8139102" cy="3255641"/>
        </a:xfrm>
        <a:prstGeom prst="leftRightRibbon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A4F7836-60E8-43AC-B55D-B60F903AE439}">
      <dsp:nvSpPr>
        <dsp:cNvPr id="0" name=""/>
        <dsp:cNvSpPr/>
      </dsp:nvSpPr>
      <dsp:spPr>
        <a:xfrm>
          <a:off x="1065289" y="453282"/>
          <a:ext cx="2685903" cy="1595264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128016" rIns="0" bIns="13716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600" kern="1200" dirty="0" smtClean="0"/>
            <a:t>14 </a:t>
          </a:r>
          <a:r>
            <a:rPr lang="ru-RU" sz="2000" kern="1200" dirty="0" smtClean="0"/>
            <a:t>учащихся продолжают обучение в 10 классе</a:t>
          </a:r>
          <a:endParaRPr lang="ru-RU" sz="2000" kern="1200" dirty="0"/>
        </a:p>
      </dsp:txBody>
      <dsp:txXfrm>
        <a:off x="1065289" y="453282"/>
        <a:ext cx="2685903" cy="1595264"/>
      </dsp:txXfrm>
    </dsp:sp>
    <dsp:sp modelId="{2C4249F0-7208-4235-B7B9-E80E52491E0E}">
      <dsp:nvSpPr>
        <dsp:cNvPr id="0" name=""/>
        <dsp:cNvSpPr/>
      </dsp:nvSpPr>
      <dsp:spPr>
        <a:xfrm>
          <a:off x="4151028" y="453275"/>
          <a:ext cx="3174249" cy="2017291"/>
        </a:xfrm>
        <a:prstGeom prst="rect">
          <a:avLst/>
        </a:prstGeom>
        <a:noFill/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p3d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85344" rIns="0" bIns="9144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400" kern="1200" dirty="0"/>
        </a:p>
        <a:p>
          <a:pPr marL="285750" lvl="1" indent="-285750" algn="l" defTabSz="1600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3600" kern="1200" dirty="0" smtClean="0"/>
            <a:t>1</a:t>
          </a:r>
          <a:r>
            <a:rPr lang="ru-RU" sz="2000" kern="1200" dirty="0" smtClean="0"/>
            <a:t> учащийся остался на 2 год обучения  (школа с.Арыг-Бажы) </a:t>
          </a:r>
          <a:endParaRPr lang="ru-RU" sz="2000" kern="1200" dirty="0"/>
        </a:p>
      </dsp:txBody>
      <dsp:txXfrm>
        <a:off x="4151028" y="453275"/>
        <a:ext cx="3174249" cy="201729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A4D4AF-04E0-4B63-AFB3-9859CB5668E6}">
      <dsp:nvSpPr>
        <dsp:cNvPr id="0" name=""/>
        <dsp:cNvSpPr/>
      </dsp:nvSpPr>
      <dsp:spPr>
        <a:xfrm>
          <a:off x="1335395" y="599747"/>
          <a:ext cx="1682965" cy="55461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299</a:t>
          </a:r>
          <a:endParaRPr lang="ru-RU" sz="3300" kern="1200" dirty="0"/>
        </a:p>
      </dsp:txBody>
      <dsp:txXfrm>
        <a:off x="1335395" y="599747"/>
        <a:ext cx="1682965" cy="554613"/>
      </dsp:txXfrm>
    </dsp:sp>
    <dsp:sp modelId="{EA07F77D-A7D8-4468-B163-830EAFFBFFB6}">
      <dsp:nvSpPr>
        <dsp:cNvPr id="0" name=""/>
        <dsp:cNvSpPr/>
      </dsp:nvSpPr>
      <dsp:spPr>
        <a:xfrm>
          <a:off x="1335395" y="1769236"/>
          <a:ext cx="1682965" cy="103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всего</a:t>
          </a:r>
          <a:endParaRPr lang="ru-RU" sz="4400" kern="1200" dirty="0"/>
        </a:p>
      </dsp:txBody>
      <dsp:txXfrm>
        <a:off x="1335395" y="1769236"/>
        <a:ext cx="1682965" cy="1039075"/>
      </dsp:txXfrm>
    </dsp:sp>
    <dsp:sp modelId="{991312F5-A512-4715-85CD-D5680183592D}">
      <dsp:nvSpPr>
        <dsp:cNvPr id="0" name=""/>
        <dsp:cNvSpPr/>
      </dsp:nvSpPr>
      <dsp:spPr>
        <a:xfrm>
          <a:off x="1333483" y="431068"/>
          <a:ext cx="133872" cy="133872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83594F3-11B1-4D1C-AE48-819025889492}">
      <dsp:nvSpPr>
        <dsp:cNvPr id="0" name=""/>
        <dsp:cNvSpPr/>
      </dsp:nvSpPr>
      <dsp:spPr>
        <a:xfrm>
          <a:off x="1427193" y="243647"/>
          <a:ext cx="133872" cy="133872"/>
        </a:xfrm>
        <a:prstGeom prst="ellipse">
          <a:avLst/>
        </a:prstGeom>
        <a:solidFill>
          <a:schemeClr val="accent4">
            <a:hueOff val="-459548"/>
            <a:satOff val="2580"/>
            <a:lumOff val="-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64E032-1354-4E48-AC79-C234A4E4259F}">
      <dsp:nvSpPr>
        <dsp:cNvPr id="0" name=""/>
        <dsp:cNvSpPr/>
      </dsp:nvSpPr>
      <dsp:spPr>
        <a:xfrm>
          <a:off x="1652099" y="281131"/>
          <a:ext cx="210370" cy="210370"/>
        </a:xfrm>
        <a:prstGeom prst="ellipse">
          <a:avLst/>
        </a:prstGeom>
        <a:solidFill>
          <a:schemeClr val="accent4">
            <a:hueOff val="-919096"/>
            <a:satOff val="5161"/>
            <a:lumOff val="-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81FDF7-3D71-4B06-90E6-E929EF15F725}">
      <dsp:nvSpPr>
        <dsp:cNvPr id="0" name=""/>
        <dsp:cNvSpPr/>
      </dsp:nvSpPr>
      <dsp:spPr>
        <a:xfrm>
          <a:off x="1839520" y="74968"/>
          <a:ext cx="133872" cy="133872"/>
        </a:xfrm>
        <a:prstGeom prst="ellipse">
          <a:avLst/>
        </a:prstGeom>
        <a:solidFill>
          <a:schemeClr val="accent4">
            <a:hueOff val="-1378643"/>
            <a:satOff val="7741"/>
            <a:lumOff val="-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79B74-7D50-4449-B340-0C4135ACBF36}">
      <dsp:nvSpPr>
        <dsp:cNvPr id="0" name=""/>
        <dsp:cNvSpPr/>
      </dsp:nvSpPr>
      <dsp:spPr>
        <a:xfrm>
          <a:off x="2083167" y="0"/>
          <a:ext cx="133872" cy="133872"/>
        </a:xfrm>
        <a:prstGeom prst="ellipse">
          <a:avLst/>
        </a:prstGeom>
        <a:solidFill>
          <a:schemeClr val="accent4">
            <a:hueOff val="-1838191"/>
            <a:satOff val="10321"/>
            <a:lumOff val="-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D796582-F07F-41E0-9C5B-F28FFAA02D67}">
      <dsp:nvSpPr>
        <dsp:cNvPr id="0" name=""/>
        <dsp:cNvSpPr/>
      </dsp:nvSpPr>
      <dsp:spPr>
        <a:xfrm>
          <a:off x="2383041" y="131194"/>
          <a:ext cx="133872" cy="133872"/>
        </a:xfrm>
        <a:prstGeom prst="ellipse">
          <a:avLst/>
        </a:prstGeom>
        <a:solidFill>
          <a:schemeClr val="accent4">
            <a:hueOff val="-2297739"/>
            <a:satOff val="12901"/>
            <a:lumOff val="-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2D74C-3E49-4FFA-B0C7-60993300BB17}">
      <dsp:nvSpPr>
        <dsp:cNvPr id="0" name=""/>
        <dsp:cNvSpPr/>
      </dsp:nvSpPr>
      <dsp:spPr>
        <a:xfrm>
          <a:off x="2570462" y="224905"/>
          <a:ext cx="210370" cy="210370"/>
        </a:xfrm>
        <a:prstGeom prst="ellipse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5E0B39-D9FF-4ADB-9CEC-418D6A8B234E}">
      <dsp:nvSpPr>
        <dsp:cNvPr id="0" name=""/>
        <dsp:cNvSpPr/>
      </dsp:nvSpPr>
      <dsp:spPr>
        <a:xfrm>
          <a:off x="2832852" y="431068"/>
          <a:ext cx="133872" cy="133872"/>
        </a:xfrm>
        <a:prstGeom prst="ellipse">
          <a:avLst/>
        </a:prstGeom>
        <a:solidFill>
          <a:schemeClr val="accent4">
            <a:hueOff val="-3216834"/>
            <a:satOff val="18062"/>
            <a:lumOff val="-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1EE1B0-B725-487A-B6C1-36D206BBAF88}">
      <dsp:nvSpPr>
        <dsp:cNvPr id="0" name=""/>
        <dsp:cNvSpPr/>
      </dsp:nvSpPr>
      <dsp:spPr>
        <a:xfrm>
          <a:off x="2945305" y="637231"/>
          <a:ext cx="133872" cy="133872"/>
        </a:xfrm>
        <a:prstGeom prst="ellipse">
          <a:avLst/>
        </a:prstGeom>
        <a:solidFill>
          <a:schemeClr val="accent4">
            <a:hueOff val="-3676382"/>
            <a:satOff val="20642"/>
            <a:lumOff val="-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B54A62B-3A9C-416D-AD2F-BE8402C79B25}">
      <dsp:nvSpPr>
        <dsp:cNvPr id="0" name=""/>
        <dsp:cNvSpPr/>
      </dsp:nvSpPr>
      <dsp:spPr>
        <a:xfrm>
          <a:off x="1970715" y="243647"/>
          <a:ext cx="344242" cy="344242"/>
        </a:xfrm>
        <a:prstGeom prst="ellipse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B7A1F4-2CC0-41EC-B781-34359826B757}">
      <dsp:nvSpPr>
        <dsp:cNvPr id="0" name=""/>
        <dsp:cNvSpPr/>
      </dsp:nvSpPr>
      <dsp:spPr>
        <a:xfrm>
          <a:off x="1239772" y="955847"/>
          <a:ext cx="133872" cy="133872"/>
        </a:xfrm>
        <a:prstGeom prst="ellipse">
          <a:avLst/>
        </a:prstGeom>
        <a:solidFill>
          <a:schemeClr val="accent4">
            <a:hueOff val="-4595478"/>
            <a:satOff val="25803"/>
            <a:lumOff val="-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401B3F-7F92-4AAC-9B1D-1E116F7AD192}">
      <dsp:nvSpPr>
        <dsp:cNvPr id="0" name=""/>
        <dsp:cNvSpPr/>
      </dsp:nvSpPr>
      <dsp:spPr>
        <a:xfrm>
          <a:off x="1352225" y="1124526"/>
          <a:ext cx="210370" cy="210370"/>
        </a:xfrm>
        <a:prstGeom prst="ellipse">
          <a:avLst/>
        </a:prstGeom>
        <a:solidFill>
          <a:schemeClr val="accent4">
            <a:hueOff val="-5055026"/>
            <a:satOff val="28383"/>
            <a:lumOff val="-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E588A4-18C7-487F-BD87-F4B59FE92B57}">
      <dsp:nvSpPr>
        <dsp:cNvPr id="0" name=""/>
        <dsp:cNvSpPr/>
      </dsp:nvSpPr>
      <dsp:spPr>
        <a:xfrm>
          <a:off x="1633357" y="1274463"/>
          <a:ext cx="305993" cy="305993"/>
        </a:xfrm>
        <a:prstGeom prst="ellipse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C950F89-4167-4428-AEF9-5379B0C4FA06}">
      <dsp:nvSpPr>
        <dsp:cNvPr id="0" name=""/>
        <dsp:cNvSpPr/>
      </dsp:nvSpPr>
      <dsp:spPr>
        <a:xfrm>
          <a:off x="2026941" y="1518111"/>
          <a:ext cx="133872" cy="133872"/>
        </a:xfrm>
        <a:prstGeom prst="ellipse">
          <a:avLst/>
        </a:prstGeom>
        <a:solidFill>
          <a:schemeClr val="accent4">
            <a:hueOff val="-5974121"/>
            <a:satOff val="33544"/>
            <a:lumOff val="-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2BC57A-D385-4723-BC9B-5DFB892DC247}">
      <dsp:nvSpPr>
        <dsp:cNvPr id="0" name=""/>
        <dsp:cNvSpPr/>
      </dsp:nvSpPr>
      <dsp:spPr>
        <a:xfrm>
          <a:off x="2101909" y="1274463"/>
          <a:ext cx="210370" cy="210370"/>
        </a:xfrm>
        <a:prstGeom prst="ellipse">
          <a:avLst/>
        </a:prstGeom>
        <a:solidFill>
          <a:schemeClr val="accent4">
            <a:hueOff val="-6433669"/>
            <a:satOff val="36124"/>
            <a:lumOff val="-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8FC7A-9633-445B-B1A4-14B480CDF358}">
      <dsp:nvSpPr>
        <dsp:cNvPr id="0" name=""/>
        <dsp:cNvSpPr/>
      </dsp:nvSpPr>
      <dsp:spPr>
        <a:xfrm>
          <a:off x="2289331" y="1536853"/>
          <a:ext cx="133872" cy="133872"/>
        </a:xfrm>
        <a:prstGeom prst="ellipse">
          <a:avLst/>
        </a:prstGeom>
        <a:solidFill>
          <a:schemeClr val="accent4">
            <a:hueOff val="-6893216"/>
            <a:satOff val="38704"/>
            <a:lumOff val="-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C9034B-9A62-4397-9539-66C6851C8F92}">
      <dsp:nvSpPr>
        <dsp:cNvPr id="0" name=""/>
        <dsp:cNvSpPr/>
      </dsp:nvSpPr>
      <dsp:spPr>
        <a:xfrm>
          <a:off x="2458010" y="1236979"/>
          <a:ext cx="305993" cy="305993"/>
        </a:xfrm>
        <a:prstGeom prst="ellipse">
          <a:avLst/>
        </a:prstGeom>
        <a:solidFill>
          <a:schemeClr val="accent4">
            <a:hueOff val="-7352764"/>
            <a:satOff val="41284"/>
            <a:lumOff val="-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BCD7232-6BCA-45DD-9D33-E06B2C18527D}">
      <dsp:nvSpPr>
        <dsp:cNvPr id="0" name=""/>
        <dsp:cNvSpPr/>
      </dsp:nvSpPr>
      <dsp:spPr>
        <a:xfrm>
          <a:off x="2870336" y="1162010"/>
          <a:ext cx="210370" cy="210370"/>
        </a:xfrm>
        <a:prstGeom prst="ellipse">
          <a:avLst/>
        </a:prstGeom>
        <a:solidFill>
          <a:schemeClr val="accent4">
            <a:hueOff val="-7812312"/>
            <a:satOff val="43865"/>
            <a:lumOff val="-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43892A-34BC-4E87-8F46-F0C16E9B22CE}">
      <dsp:nvSpPr>
        <dsp:cNvPr id="0" name=""/>
        <dsp:cNvSpPr/>
      </dsp:nvSpPr>
      <dsp:spPr>
        <a:xfrm>
          <a:off x="3080707" y="280819"/>
          <a:ext cx="617828" cy="1179502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DF7860-A052-4B55-BBF1-240C30561D70}">
      <dsp:nvSpPr>
        <dsp:cNvPr id="0" name=""/>
        <dsp:cNvSpPr/>
      </dsp:nvSpPr>
      <dsp:spPr>
        <a:xfrm>
          <a:off x="3586203" y="280819"/>
          <a:ext cx="617828" cy="1179502"/>
        </a:xfrm>
        <a:prstGeom prst="chevron">
          <a:avLst>
            <a:gd name="adj" fmla="val 6231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DF0B810-D7BC-4F66-9702-A0247CDA369F}">
      <dsp:nvSpPr>
        <dsp:cNvPr id="0" name=""/>
        <dsp:cNvSpPr/>
      </dsp:nvSpPr>
      <dsp:spPr>
        <a:xfrm>
          <a:off x="4330406" y="197143"/>
          <a:ext cx="1432239" cy="1432239"/>
        </a:xfrm>
        <a:prstGeom prst="ellips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15</a:t>
          </a:r>
          <a:endParaRPr lang="ru-RU" sz="3300" kern="1200" dirty="0"/>
        </a:p>
      </dsp:txBody>
      <dsp:txXfrm>
        <a:off x="4540153" y="406890"/>
        <a:ext cx="1012745" cy="1012745"/>
      </dsp:txXfrm>
    </dsp:sp>
    <dsp:sp modelId="{CA7DAEC9-E996-45F1-B3CC-7C62A9CD1532}">
      <dsp:nvSpPr>
        <dsp:cNvPr id="0" name=""/>
        <dsp:cNvSpPr/>
      </dsp:nvSpPr>
      <dsp:spPr>
        <a:xfrm>
          <a:off x="4204032" y="1769236"/>
          <a:ext cx="1684987" cy="10390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5880" tIns="55880" rIns="55880" bIns="5588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400" kern="1200" dirty="0" smtClean="0"/>
            <a:t>ОРВО</a:t>
          </a:r>
          <a:endParaRPr lang="ru-RU" sz="4400" kern="1200" dirty="0"/>
        </a:p>
      </dsp:txBody>
      <dsp:txXfrm>
        <a:off x="4204032" y="1769236"/>
        <a:ext cx="1684987" cy="10390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D64CFE-7BFC-4FCA-8612-DE1542CDEE74}">
      <dsp:nvSpPr>
        <dsp:cNvPr id="0" name=""/>
        <dsp:cNvSpPr/>
      </dsp:nvSpPr>
      <dsp:spPr>
        <a:xfrm>
          <a:off x="167804" y="973447"/>
          <a:ext cx="2482980" cy="81825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230" tIns="62230" rIns="62230" bIns="6223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151</a:t>
          </a:r>
          <a:endParaRPr lang="ru-RU" sz="4900" kern="1200" dirty="0"/>
        </a:p>
      </dsp:txBody>
      <dsp:txXfrm>
        <a:off x="167804" y="973447"/>
        <a:ext cx="2482980" cy="818254"/>
      </dsp:txXfrm>
    </dsp:sp>
    <dsp:sp modelId="{EC59B2E3-7775-4C80-BFB3-9F39B2A4189A}">
      <dsp:nvSpPr>
        <dsp:cNvPr id="0" name=""/>
        <dsp:cNvSpPr/>
      </dsp:nvSpPr>
      <dsp:spPr>
        <a:xfrm>
          <a:off x="167804" y="2698865"/>
          <a:ext cx="2482980" cy="153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Всего</a:t>
          </a:r>
          <a:endParaRPr lang="ru-RU" sz="6500" kern="1200" dirty="0"/>
        </a:p>
      </dsp:txBody>
      <dsp:txXfrm>
        <a:off x="167804" y="2698865"/>
        <a:ext cx="2482980" cy="1533010"/>
      </dsp:txXfrm>
    </dsp:sp>
    <dsp:sp modelId="{E6754C2A-18A1-43D2-9577-5BCCA4CDA4F3}">
      <dsp:nvSpPr>
        <dsp:cNvPr id="0" name=""/>
        <dsp:cNvSpPr/>
      </dsp:nvSpPr>
      <dsp:spPr>
        <a:xfrm>
          <a:off x="164983" y="724585"/>
          <a:ext cx="197509" cy="197509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9B151D0-CC2E-425E-8D63-319D31693259}">
      <dsp:nvSpPr>
        <dsp:cNvPr id="0" name=""/>
        <dsp:cNvSpPr/>
      </dsp:nvSpPr>
      <dsp:spPr>
        <a:xfrm>
          <a:off x="303240" y="448071"/>
          <a:ext cx="197509" cy="197509"/>
        </a:xfrm>
        <a:prstGeom prst="ellipse">
          <a:avLst/>
        </a:prstGeom>
        <a:solidFill>
          <a:schemeClr val="accent4">
            <a:hueOff val="-459548"/>
            <a:satOff val="2580"/>
            <a:lumOff val="-12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D3C038-4081-46A2-B9A5-5B5A10BAB143}">
      <dsp:nvSpPr>
        <dsp:cNvPr id="0" name=""/>
        <dsp:cNvSpPr/>
      </dsp:nvSpPr>
      <dsp:spPr>
        <a:xfrm>
          <a:off x="635056" y="503374"/>
          <a:ext cx="310372" cy="310372"/>
        </a:xfrm>
        <a:prstGeom prst="ellipse">
          <a:avLst/>
        </a:prstGeom>
        <a:solidFill>
          <a:schemeClr val="accent4">
            <a:hueOff val="-919096"/>
            <a:satOff val="5161"/>
            <a:lumOff val="-24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9E6EA0-0F6A-4554-B4E2-0D5589E22C64}">
      <dsp:nvSpPr>
        <dsp:cNvPr id="0" name=""/>
        <dsp:cNvSpPr/>
      </dsp:nvSpPr>
      <dsp:spPr>
        <a:xfrm>
          <a:off x="911570" y="199209"/>
          <a:ext cx="197509" cy="197509"/>
        </a:xfrm>
        <a:prstGeom prst="ellipse">
          <a:avLst/>
        </a:prstGeom>
        <a:solidFill>
          <a:schemeClr val="accent4">
            <a:hueOff val="-1378643"/>
            <a:satOff val="7741"/>
            <a:lumOff val="-35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37496B2-B7CC-407C-9E5E-1B3616A3EC0D}">
      <dsp:nvSpPr>
        <dsp:cNvPr id="0" name=""/>
        <dsp:cNvSpPr/>
      </dsp:nvSpPr>
      <dsp:spPr>
        <a:xfrm>
          <a:off x="1271038" y="88603"/>
          <a:ext cx="197509" cy="197509"/>
        </a:xfrm>
        <a:prstGeom prst="ellipse">
          <a:avLst/>
        </a:prstGeom>
        <a:solidFill>
          <a:schemeClr val="accent4">
            <a:hueOff val="-1838191"/>
            <a:satOff val="10321"/>
            <a:lumOff val="-4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4997AE-4742-4F47-B491-8E7FF87C3F36}">
      <dsp:nvSpPr>
        <dsp:cNvPr id="0" name=""/>
        <dsp:cNvSpPr/>
      </dsp:nvSpPr>
      <dsp:spPr>
        <a:xfrm>
          <a:off x="1713460" y="282163"/>
          <a:ext cx="197509" cy="197509"/>
        </a:xfrm>
        <a:prstGeom prst="ellipse">
          <a:avLst/>
        </a:prstGeom>
        <a:solidFill>
          <a:schemeClr val="accent4">
            <a:hueOff val="-2297739"/>
            <a:satOff val="12901"/>
            <a:lumOff val="-59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E154227-0FBB-459E-883F-A8341FCFBB1F}">
      <dsp:nvSpPr>
        <dsp:cNvPr id="0" name=""/>
        <dsp:cNvSpPr/>
      </dsp:nvSpPr>
      <dsp:spPr>
        <a:xfrm>
          <a:off x="1989974" y="420420"/>
          <a:ext cx="310372" cy="310372"/>
        </a:xfrm>
        <a:prstGeom prst="ellipse">
          <a:avLst/>
        </a:prstGeom>
        <a:solidFill>
          <a:schemeClr val="accent4">
            <a:hueOff val="-2757287"/>
            <a:satOff val="15482"/>
            <a:lumOff val="-71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9EEA16-98DF-42BD-B7AE-0C7BF2027325}">
      <dsp:nvSpPr>
        <dsp:cNvPr id="0" name=""/>
        <dsp:cNvSpPr/>
      </dsp:nvSpPr>
      <dsp:spPr>
        <a:xfrm>
          <a:off x="2377093" y="724585"/>
          <a:ext cx="197509" cy="197509"/>
        </a:xfrm>
        <a:prstGeom prst="ellipse">
          <a:avLst/>
        </a:prstGeom>
        <a:solidFill>
          <a:schemeClr val="accent4">
            <a:hueOff val="-3216834"/>
            <a:satOff val="18062"/>
            <a:lumOff val="-83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FF072B2-A384-4E81-964A-F5E41E88D7BC}">
      <dsp:nvSpPr>
        <dsp:cNvPr id="0" name=""/>
        <dsp:cNvSpPr/>
      </dsp:nvSpPr>
      <dsp:spPr>
        <a:xfrm>
          <a:off x="2543001" y="1028750"/>
          <a:ext cx="197509" cy="197509"/>
        </a:xfrm>
        <a:prstGeom prst="ellipse">
          <a:avLst/>
        </a:prstGeom>
        <a:solidFill>
          <a:schemeClr val="accent4">
            <a:hueOff val="-3676382"/>
            <a:satOff val="20642"/>
            <a:lumOff val="-95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FD051FF-6B14-4F6E-8BFD-A3E5710B51D2}">
      <dsp:nvSpPr>
        <dsp:cNvPr id="0" name=""/>
        <dsp:cNvSpPr/>
      </dsp:nvSpPr>
      <dsp:spPr>
        <a:xfrm>
          <a:off x="1105130" y="448071"/>
          <a:ext cx="507882" cy="507882"/>
        </a:xfrm>
        <a:prstGeom prst="ellipse">
          <a:avLst/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E5D848-A72B-4BA3-AF2F-7EC0CD124761}">
      <dsp:nvSpPr>
        <dsp:cNvPr id="0" name=""/>
        <dsp:cNvSpPr/>
      </dsp:nvSpPr>
      <dsp:spPr>
        <a:xfrm>
          <a:off x="26726" y="1498823"/>
          <a:ext cx="197509" cy="197509"/>
        </a:xfrm>
        <a:prstGeom prst="ellipse">
          <a:avLst/>
        </a:prstGeom>
        <a:solidFill>
          <a:schemeClr val="accent4">
            <a:hueOff val="-4595478"/>
            <a:satOff val="25803"/>
            <a:lumOff val="-119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682CBE1-1CCA-4805-9415-3FC37B13AB24}">
      <dsp:nvSpPr>
        <dsp:cNvPr id="0" name=""/>
        <dsp:cNvSpPr/>
      </dsp:nvSpPr>
      <dsp:spPr>
        <a:xfrm>
          <a:off x="192634" y="1747686"/>
          <a:ext cx="310372" cy="310372"/>
        </a:xfrm>
        <a:prstGeom prst="ellipse">
          <a:avLst/>
        </a:prstGeom>
        <a:solidFill>
          <a:schemeClr val="accent4">
            <a:hueOff val="-5055026"/>
            <a:satOff val="28383"/>
            <a:lumOff val="-13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422AF23-4612-46B9-94E7-F0C4C3B7B301}">
      <dsp:nvSpPr>
        <dsp:cNvPr id="0" name=""/>
        <dsp:cNvSpPr/>
      </dsp:nvSpPr>
      <dsp:spPr>
        <a:xfrm>
          <a:off x="607405" y="1968897"/>
          <a:ext cx="451451" cy="451451"/>
        </a:xfrm>
        <a:prstGeom prst="ellipse">
          <a:avLst/>
        </a:prstGeom>
        <a:solidFill>
          <a:schemeClr val="accent4">
            <a:hueOff val="-5514574"/>
            <a:satOff val="30963"/>
            <a:lumOff val="-143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C07E98-9922-4B17-B460-F9EEA48DB98A}">
      <dsp:nvSpPr>
        <dsp:cNvPr id="0" name=""/>
        <dsp:cNvSpPr/>
      </dsp:nvSpPr>
      <dsp:spPr>
        <a:xfrm>
          <a:off x="1188084" y="2328364"/>
          <a:ext cx="197509" cy="197509"/>
        </a:xfrm>
        <a:prstGeom prst="ellipse">
          <a:avLst/>
        </a:prstGeom>
        <a:solidFill>
          <a:schemeClr val="accent4">
            <a:hueOff val="-5974121"/>
            <a:satOff val="33544"/>
            <a:lumOff val="-15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28CAC9-5833-4ED6-8F86-04AC0C593CEA}">
      <dsp:nvSpPr>
        <dsp:cNvPr id="0" name=""/>
        <dsp:cNvSpPr/>
      </dsp:nvSpPr>
      <dsp:spPr>
        <a:xfrm>
          <a:off x="1298689" y="1968897"/>
          <a:ext cx="310372" cy="310372"/>
        </a:xfrm>
        <a:prstGeom prst="ellipse">
          <a:avLst/>
        </a:prstGeom>
        <a:solidFill>
          <a:schemeClr val="accent4">
            <a:hueOff val="-6433669"/>
            <a:satOff val="36124"/>
            <a:lumOff val="-167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649CF2-17EB-47EC-A46F-33117AC8F1D1}">
      <dsp:nvSpPr>
        <dsp:cNvPr id="0" name=""/>
        <dsp:cNvSpPr/>
      </dsp:nvSpPr>
      <dsp:spPr>
        <a:xfrm>
          <a:off x="1575203" y="2356016"/>
          <a:ext cx="197509" cy="197509"/>
        </a:xfrm>
        <a:prstGeom prst="ellipse">
          <a:avLst/>
        </a:prstGeom>
        <a:solidFill>
          <a:schemeClr val="accent4">
            <a:hueOff val="-6893216"/>
            <a:satOff val="38704"/>
            <a:lumOff val="-179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46025C3-26E4-452B-925D-BAC057AD27E6}">
      <dsp:nvSpPr>
        <dsp:cNvPr id="0" name=""/>
        <dsp:cNvSpPr/>
      </dsp:nvSpPr>
      <dsp:spPr>
        <a:xfrm>
          <a:off x="1824065" y="1913594"/>
          <a:ext cx="451451" cy="451451"/>
        </a:xfrm>
        <a:prstGeom prst="ellipse">
          <a:avLst/>
        </a:prstGeom>
        <a:solidFill>
          <a:schemeClr val="accent4">
            <a:hueOff val="-7352764"/>
            <a:satOff val="41284"/>
            <a:lumOff val="-191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69A5A7-3E76-4D3A-9EF1-AF92B2D92586}">
      <dsp:nvSpPr>
        <dsp:cNvPr id="0" name=""/>
        <dsp:cNvSpPr/>
      </dsp:nvSpPr>
      <dsp:spPr>
        <a:xfrm>
          <a:off x="2432396" y="1802988"/>
          <a:ext cx="310372" cy="310372"/>
        </a:xfrm>
        <a:prstGeom prst="ellipse">
          <a:avLst/>
        </a:prstGeom>
        <a:solidFill>
          <a:schemeClr val="accent4">
            <a:hueOff val="-7812312"/>
            <a:satOff val="43865"/>
            <a:lumOff val="-203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CF5212B-68BB-4A9D-B395-AA353D34A290}">
      <dsp:nvSpPr>
        <dsp:cNvPr id="0" name=""/>
        <dsp:cNvSpPr/>
      </dsp:nvSpPr>
      <dsp:spPr>
        <a:xfrm>
          <a:off x="2742768" y="502914"/>
          <a:ext cx="911520" cy="1740191"/>
        </a:xfrm>
        <a:prstGeom prst="chevron">
          <a:avLst>
            <a:gd name="adj" fmla="val 623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19A534-F1C9-46C9-8E9B-B6463424CE86}">
      <dsp:nvSpPr>
        <dsp:cNvPr id="0" name=""/>
        <dsp:cNvSpPr/>
      </dsp:nvSpPr>
      <dsp:spPr>
        <a:xfrm>
          <a:off x="3488557" y="502914"/>
          <a:ext cx="911520" cy="1740191"/>
        </a:xfrm>
        <a:prstGeom prst="chevron">
          <a:avLst>
            <a:gd name="adj" fmla="val 6231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59E188-B3A1-41AE-9211-54BC48CAE8C4}">
      <dsp:nvSpPr>
        <dsp:cNvPr id="0" name=""/>
        <dsp:cNvSpPr/>
      </dsp:nvSpPr>
      <dsp:spPr>
        <a:xfrm>
          <a:off x="4586525" y="379461"/>
          <a:ext cx="2113069" cy="2113069"/>
        </a:xfrm>
        <a:prstGeom prst="ellipse">
          <a:avLst/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900" kern="1200" dirty="0" smtClean="0"/>
            <a:t>13</a:t>
          </a:r>
          <a:endParaRPr lang="ru-RU" sz="4900" kern="1200" dirty="0"/>
        </a:p>
      </dsp:txBody>
      <dsp:txXfrm>
        <a:off x="4895977" y="688913"/>
        <a:ext cx="1494165" cy="1494165"/>
      </dsp:txXfrm>
    </dsp:sp>
    <dsp:sp modelId="{4DDE96FA-5AC6-46CE-9FBF-5BBF286C7589}">
      <dsp:nvSpPr>
        <dsp:cNvPr id="0" name=""/>
        <dsp:cNvSpPr/>
      </dsp:nvSpPr>
      <dsp:spPr>
        <a:xfrm>
          <a:off x="4400077" y="2698865"/>
          <a:ext cx="2485963" cy="15330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2550" tIns="82550" rIns="82550" bIns="82550" numCol="1" spcCol="1270" anchor="ctr" anchorCtr="0">
          <a:noAutofit/>
        </a:bodyPr>
        <a:lstStyle/>
        <a:p>
          <a:pPr lvl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6500" kern="1200" dirty="0" smtClean="0"/>
            <a:t>ОРВО</a:t>
          </a:r>
          <a:endParaRPr lang="ru-RU" sz="6500" kern="1200" dirty="0"/>
        </a:p>
      </dsp:txBody>
      <dsp:txXfrm>
        <a:off x="4400077" y="2698865"/>
        <a:ext cx="2485963" cy="153301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B02271-49FB-484D-BA73-3E4749D6337F}">
      <dsp:nvSpPr>
        <dsp:cNvPr id="0" name=""/>
        <dsp:cNvSpPr/>
      </dsp:nvSpPr>
      <dsp:spPr>
        <a:xfrm>
          <a:off x="1090458" y="1252"/>
          <a:ext cx="2603619" cy="926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Поступили в ВУЗы 6 (46%)</a:t>
          </a:r>
          <a:endParaRPr lang="ru-RU" sz="2800" kern="1200" dirty="0"/>
        </a:p>
      </dsp:txBody>
      <dsp:txXfrm>
        <a:off x="1117586" y="28380"/>
        <a:ext cx="2549363" cy="871975"/>
      </dsp:txXfrm>
    </dsp:sp>
    <dsp:sp modelId="{65D01024-210B-4974-A515-741EE3140B1F}">
      <dsp:nvSpPr>
        <dsp:cNvPr id="0" name=""/>
        <dsp:cNvSpPr/>
      </dsp:nvSpPr>
      <dsp:spPr>
        <a:xfrm>
          <a:off x="1350820" y="927484"/>
          <a:ext cx="260361" cy="69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673"/>
              </a:lnTo>
              <a:lnTo>
                <a:pt x="260361" y="694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145564D-2298-4F50-9BFD-F564952302D6}">
      <dsp:nvSpPr>
        <dsp:cNvPr id="0" name=""/>
        <dsp:cNvSpPr/>
      </dsp:nvSpPr>
      <dsp:spPr>
        <a:xfrm>
          <a:off x="1611182" y="1159042"/>
          <a:ext cx="2346078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Педагогическое – 3</a:t>
          </a:r>
          <a:endParaRPr lang="ru-RU" sz="1600" kern="1200" dirty="0"/>
        </a:p>
      </dsp:txBody>
      <dsp:txXfrm>
        <a:off x="1638310" y="1186170"/>
        <a:ext cx="2291822" cy="871975"/>
      </dsp:txXfrm>
    </dsp:sp>
    <dsp:sp modelId="{7CD0629D-5221-4841-8E35-DBC2B045A088}">
      <dsp:nvSpPr>
        <dsp:cNvPr id="0" name=""/>
        <dsp:cNvSpPr/>
      </dsp:nvSpPr>
      <dsp:spPr>
        <a:xfrm>
          <a:off x="1350820" y="927484"/>
          <a:ext cx="260361" cy="1852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463"/>
              </a:lnTo>
              <a:lnTo>
                <a:pt x="260361" y="1852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0CC407-2362-4D27-9D9D-B587FB0E7BE9}">
      <dsp:nvSpPr>
        <dsp:cNvPr id="0" name=""/>
        <dsp:cNvSpPr/>
      </dsp:nvSpPr>
      <dsp:spPr>
        <a:xfrm>
          <a:off x="1611182" y="2316832"/>
          <a:ext cx="1527156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Техническое – 1 </a:t>
          </a:r>
          <a:endParaRPr lang="ru-RU" sz="1600" kern="1200" dirty="0"/>
        </a:p>
      </dsp:txBody>
      <dsp:txXfrm>
        <a:off x="1638310" y="2343960"/>
        <a:ext cx="1472900" cy="871975"/>
      </dsp:txXfrm>
    </dsp:sp>
    <dsp:sp modelId="{CACF185D-E0F0-4174-A012-1E5A6A25DBE5}">
      <dsp:nvSpPr>
        <dsp:cNvPr id="0" name=""/>
        <dsp:cNvSpPr/>
      </dsp:nvSpPr>
      <dsp:spPr>
        <a:xfrm>
          <a:off x="1350820" y="927484"/>
          <a:ext cx="260361" cy="301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253"/>
              </a:lnTo>
              <a:lnTo>
                <a:pt x="260361" y="3010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CA9C285-48F1-47F4-AAB5-140C8225324C}">
      <dsp:nvSpPr>
        <dsp:cNvPr id="0" name=""/>
        <dsp:cNvSpPr/>
      </dsp:nvSpPr>
      <dsp:spPr>
        <a:xfrm>
          <a:off x="1611182" y="3474621"/>
          <a:ext cx="1481970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Инженерия – 1</a:t>
          </a:r>
          <a:endParaRPr lang="ru-RU" sz="1600" kern="1200" dirty="0"/>
        </a:p>
      </dsp:txBody>
      <dsp:txXfrm>
        <a:off x="1638310" y="3501749"/>
        <a:ext cx="1427714" cy="871975"/>
      </dsp:txXfrm>
    </dsp:sp>
    <dsp:sp modelId="{3F8EF029-240D-499F-A0E6-C767BE94443E}">
      <dsp:nvSpPr>
        <dsp:cNvPr id="0" name=""/>
        <dsp:cNvSpPr/>
      </dsp:nvSpPr>
      <dsp:spPr>
        <a:xfrm>
          <a:off x="1350820" y="927484"/>
          <a:ext cx="260361" cy="416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043"/>
              </a:lnTo>
              <a:lnTo>
                <a:pt x="260361" y="4168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AC231B-2ED4-46EE-8F3E-F97EE198AE7E}">
      <dsp:nvSpPr>
        <dsp:cNvPr id="0" name=""/>
        <dsp:cNvSpPr/>
      </dsp:nvSpPr>
      <dsp:spPr>
        <a:xfrm>
          <a:off x="1611182" y="4632411"/>
          <a:ext cx="1481970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Ветеринария - 1</a:t>
          </a:r>
          <a:endParaRPr lang="ru-RU" sz="1600" kern="1200" dirty="0"/>
        </a:p>
      </dsp:txBody>
      <dsp:txXfrm>
        <a:off x="1638310" y="4659539"/>
        <a:ext cx="1427714" cy="871975"/>
      </dsp:txXfrm>
    </dsp:sp>
    <dsp:sp modelId="{E7C3E1CC-A8BC-43EE-990D-96468464F01C}">
      <dsp:nvSpPr>
        <dsp:cNvPr id="0" name=""/>
        <dsp:cNvSpPr/>
      </dsp:nvSpPr>
      <dsp:spPr>
        <a:xfrm>
          <a:off x="4157193" y="1252"/>
          <a:ext cx="2981947" cy="92623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tint val="98000"/>
                <a:shade val="25000"/>
                <a:satMod val="250000"/>
              </a:schemeClr>
            </a:gs>
            <a:gs pos="68000">
              <a:schemeClr val="accent1">
                <a:hueOff val="0"/>
                <a:satOff val="0"/>
                <a:lumOff val="0"/>
                <a:alphaOff val="0"/>
                <a:tint val="86000"/>
                <a:satMod val="115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  <a:ln>
          <a:noFill/>
        </a:ln>
        <a:effectLst>
          <a:outerShdw blurRad="57150" dist="38100" dir="5400000" algn="ctr" rotWithShape="0">
            <a:schemeClr val="accent1">
              <a:hueOff val="0"/>
              <a:satOff val="0"/>
              <a:lumOff val="0"/>
              <a:alphaOff val="0"/>
              <a:shade val="9000"/>
              <a:alpha val="48000"/>
              <a:satMod val="105000"/>
            </a:scheme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35560" rIns="53340" bIns="3556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kern="1200" dirty="0" smtClean="0"/>
            <a:t>Поступили в СУЗы 7 (54%)  </a:t>
          </a:r>
          <a:endParaRPr lang="ru-RU" sz="2800" kern="1200" dirty="0"/>
        </a:p>
      </dsp:txBody>
      <dsp:txXfrm>
        <a:off x="4184321" y="28380"/>
        <a:ext cx="2927691" cy="871975"/>
      </dsp:txXfrm>
    </dsp:sp>
    <dsp:sp modelId="{A0D65218-3743-48CA-A6F0-0153278E8162}">
      <dsp:nvSpPr>
        <dsp:cNvPr id="0" name=""/>
        <dsp:cNvSpPr/>
      </dsp:nvSpPr>
      <dsp:spPr>
        <a:xfrm>
          <a:off x="4455388" y="927484"/>
          <a:ext cx="298194" cy="6946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673"/>
              </a:lnTo>
              <a:lnTo>
                <a:pt x="298194" y="69467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8C4B869-0CE7-48ED-BA9B-E2DEE5C7BB3F}">
      <dsp:nvSpPr>
        <dsp:cNvPr id="0" name=""/>
        <dsp:cNvSpPr/>
      </dsp:nvSpPr>
      <dsp:spPr>
        <a:xfrm>
          <a:off x="4753583" y="1159042"/>
          <a:ext cx="2385543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Педагогическое – 3 </a:t>
          </a:r>
          <a:endParaRPr lang="ru-RU" sz="1600" kern="1200" dirty="0"/>
        </a:p>
      </dsp:txBody>
      <dsp:txXfrm>
        <a:off x="4780711" y="1186170"/>
        <a:ext cx="2331287" cy="871975"/>
      </dsp:txXfrm>
    </dsp:sp>
    <dsp:sp modelId="{29C2AD14-C2AA-41DC-BAB6-B1F860346B7C}">
      <dsp:nvSpPr>
        <dsp:cNvPr id="0" name=""/>
        <dsp:cNvSpPr/>
      </dsp:nvSpPr>
      <dsp:spPr>
        <a:xfrm>
          <a:off x="4455388" y="927484"/>
          <a:ext cx="298194" cy="185246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52463"/>
              </a:lnTo>
              <a:lnTo>
                <a:pt x="298194" y="18524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C01E1D-5976-48BD-83D1-145DCB840F91}">
      <dsp:nvSpPr>
        <dsp:cNvPr id="0" name=""/>
        <dsp:cNvSpPr/>
      </dsp:nvSpPr>
      <dsp:spPr>
        <a:xfrm>
          <a:off x="4753583" y="2316832"/>
          <a:ext cx="1992998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Медицинское – 2 </a:t>
          </a:r>
          <a:endParaRPr lang="ru-RU" sz="1600" kern="1200" dirty="0"/>
        </a:p>
      </dsp:txBody>
      <dsp:txXfrm>
        <a:off x="4780711" y="2343960"/>
        <a:ext cx="1938742" cy="871975"/>
      </dsp:txXfrm>
    </dsp:sp>
    <dsp:sp modelId="{3601CDF0-69A7-4AEF-849E-A7065780F0AC}">
      <dsp:nvSpPr>
        <dsp:cNvPr id="0" name=""/>
        <dsp:cNvSpPr/>
      </dsp:nvSpPr>
      <dsp:spPr>
        <a:xfrm>
          <a:off x="4455388" y="927484"/>
          <a:ext cx="298194" cy="301025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10253"/>
              </a:lnTo>
              <a:lnTo>
                <a:pt x="298194" y="301025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2D552AC-F744-4B38-8D8D-3AAC582AD713}">
      <dsp:nvSpPr>
        <dsp:cNvPr id="0" name=""/>
        <dsp:cNvSpPr/>
      </dsp:nvSpPr>
      <dsp:spPr>
        <a:xfrm>
          <a:off x="4753583" y="3474621"/>
          <a:ext cx="1481970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Юридическое – 1 </a:t>
          </a:r>
          <a:endParaRPr lang="ru-RU" sz="1600" kern="1200" dirty="0"/>
        </a:p>
      </dsp:txBody>
      <dsp:txXfrm>
        <a:off x="4780711" y="3501749"/>
        <a:ext cx="1427714" cy="871975"/>
      </dsp:txXfrm>
    </dsp:sp>
    <dsp:sp modelId="{92B1ED4C-E57F-48C9-BE4C-59F1347FCA12}">
      <dsp:nvSpPr>
        <dsp:cNvPr id="0" name=""/>
        <dsp:cNvSpPr/>
      </dsp:nvSpPr>
      <dsp:spPr>
        <a:xfrm>
          <a:off x="4455388" y="927484"/>
          <a:ext cx="298194" cy="41680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68043"/>
              </a:lnTo>
              <a:lnTo>
                <a:pt x="298194" y="416804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47A5E08-31CF-4710-8BC9-79DAC9DCD35B}">
      <dsp:nvSpPr>
        <dsp:cNvPr id="0" name=""/>
        <dsp:cNvSpPr/>
      </dsp:nvSpPr>
      <dsp:spPr>
        <a:xfrm>
          <a:off x="4753583" y="4632411"/>
          <a:ext cx="1481970" cy="92623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152400" extrusionH="63500" prstMaterial="dkEdge">
          <a:bevelT w="124450" h="16350" prst="relaxedInset"/>
          <a:contourClr>
            <a:schemeClr val="bg1"/>
          </a:contourClr>
        </a:sp3d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Рабочая профессия - 1</a:t>
          </a:r>
          <a:endParaRPr lang="ru-RU" sz="1600" kern="1200" dirty="0"/>
        </a:p>
      </dsp:txBody>
      <dsp:txXfrm>
        <a:off x="4780711" y="4659539"/>
        <a:ext cx="1427714" cy="871975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E801CB-4108-48C3-8D05-5F3DC0C658D2}">
      <dsp:nvSpPr>
        <dsp:cNvPr id="0" name=""/>
        <dsp:cNvSpPr/>
      </dsp:nvSpPr>
      <dsp:spPr>
        <a:xfrm>
          <a:off x="1100544" y="177637"/>
          <a:ext cx="3061150" cy="206244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школа с.Арыскан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школа с. Хайыракан</a:t>
          </a:r>
          <a:endParaRPr lang="ru-RU" sz="1800" kern="1200" dirty="0"/>
        </a:p>
      </dsp:txBody>
      <dsp:txXfrm>
        <a:off x="1865832" y="487003"/>
        <a:ext cx="1574008" cy="1443710"/>
      </dsp:txXfrm>
    </dsp:sp>
    <dsp:sp modelId="{27478DBE-26AC-481F-90CD-359B554C5AD7}">
      <dsp:nvSpPr>
        <dsp:cNvPr id="0" name=""/>
        <dsp:cNvSpPr/>
      </dsp:nvSpPr>
      <dsp:spPr>
        <a:xfrm>
          <a:off x="71674" y="332389"/>
          <a:ext cx="1792596" cy="1775931"/>
        </a:xfrm>
        <a:prstGeom prst="ellipse">
          <a:avLst/>
        </a:prstGeom>
        <a:solidFill>
          <a:schemeClr val="accent6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875" tIns="15875" rIns="15875" bIns="15875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500" kern="1200" dirty="0" smtClean="0"/>
            <a:t>100%</a:t>
          </a:r>
          <a:endParaRPr lang="ru-RU" sz="2500" kern="1200" dirty="0"/>
        </a:p>
      </dsp:txBody>
      <dsp:txXfrm>
        <a:off x="334194" y="592468"/>
        <a:ext cx="1267556" cy="1255773"/>
      </dsp:txXfrm>
    </dsp:sp>
    <dsp:sp modelId="{7D4EB349-0CDC-45B6-BF44-C8D161632E6C}">
      <dsp:nvSpPr>
        <dsp:cNvPr id="0" name=""/>
        <dsp:cNvSpPr/>
      </dsp:nvSpPr>
      <dsp:spPr>
        <a:xfrm>
          <a:off x="2446149" y="1902717"/>
          <a:ext cx="3329666" cy="2404322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11430" rIns="22860" bIns="1143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школа  №1 г.Шагонар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школа с.Арыг-Узю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школа с.Эйлиг-Хем</a:t>
          </a:r>
          <a:endParaRPr lang="ru-RU" sz="1800" kern="1200" dirty="0"/>
        </a:p>
      </dsp:txBody>
      <dsp:txXfrm>
        <a:off x="3278566" y="2263365"/>
        <a:ext cx="1655736" cy="1683026"/>
      </dsp:txXfrm>
    </dsp:sp>
    <dsp:sp modelId="{104CD678-A2FE-4FE9-BA04-A6F5B703AFA7}">
      <dsp:nvSpPr>
        <dsp:cNvPr id="0" name=""/>
        <dsp:cNvSpPr/>
      </dsp:nvSpPr>
      <dsp:spPr>
        <a:xfrm>
          <a:off x="2168285" y="2458443"/>
          <a:ext cx="1120353" cy="1018741"/>
        </a:xfrm>
        <a:prstGeom prst="ellipse">
          <a:avLst/>
        </a:prstGeom>
        <a:solidFill>
          <a:schemeClr val="accent6">
            <a:shade val="50000"/>
            <a:hueOff val="-218340"/>
            <a:satOff val="3285"/>
            <a:lumOff val="297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50%</a:t>
          </a:r>
          <a:endParaRPr lang="ru-RU" sz="2400" kern="1200" dirty="0"/>
        </a:p>
      </dsp:txBody>
      <dsp:txXfrm>
        <a:off x="2332357" y="2607634"/>
        <a:ext cx="792209" cy="720359"/>
      </dsp:txXfrm>
    </dsp:sp>
    <dsp:sp modelId="{6ACADBF0-55CC-498A-9DE8-014A4BC33E83}">
      <dsp:nvSpPr>
        <dsp:cNvPr id="0" name=""/>
        <dsp:cNvSpPr/>
      </dsp:nvSpPr>
      <dsp:spPr>
        <a:xfrm>
          <a:off x="5234169" y="3820599"/>
          <a:ext cx="1381822" cy="1207886"/>
        </a:xfrm>
        <a:prstGeom prst="rightArrow">
          <a:avLst>
            <a:gd name="adj1" fmla="val 70000"/>
            <a:gd name="adj2" fmla="val 50000"/>
          </a:avLst>
        </a:prstGeom>
        <a:solidFill>
          <a:schemeClr val="accent6">
            <a:alpha val="90000"/>
            <a:tint val="55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9700" tIns="34925" rIns="69850" bIns="34925" numCol="1" spcCol="1270" anchor="ctr" anchorCtr="0">
          <a:noAutofit/>
        </a:bodyPr>
        <a:lstStyle/>
        <a:p>
          <a:pPr lvl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5500" kern="1200" dirty="0"/>
        </a:p>
      </dsp:txBody>
      <dsp:txXfrm>
        <a:off x="5579625" y="4001782"/>
        <a:ext cx="673638" cy="845520"/>
      </dsp:txXfrm>
    </dsp:sp>
    <dsp:sp modelId="{140989B4-6CB7-4877-9776-9B226D60A02F}">
      <dsp:nvSpPr>
        <dsp:cNvPr id="0" name=""/>
        <dsp:cNvSpPr/>
      </dsp:nvSpPr>
      <dsp:spPr>
        <a:xfrm>
          <a:off x="4916975" y="4105157"/>
          <a:ext cx="655239" cy="587371"/>
        </a:xfrm>
        <a:prstGeom prst="ellipse">
          <a:avLst/>
        </a:prstGeom>
        <a:solidFill>
          <a:schemeClr val="accent6">
            <a:shade val="50000"/>
            <a:hueOff val="-218340"/>
            <a:satOff val="3285"/>
            <a:lumOff val="2974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0%</a:t>
          </a:r>
          <a:endParaRPr lang="ru-RU" sz="2400" kern="1200" dirty="0"/>
        </a:p>
      </dsp:txBody>
      <dsp:txXfrm>
        <a:off x="5012933" y="4191175"/>
        <a:ext cx="463323" cy="4153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9/3/layout/RandomtoResultProcess">
  <dgm:title val=""/>
  <dgm:desc val=""/>
  <dgm:catLst>
    <dgm:cat type="process" pri="1275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41" srcId="1" destId="11" srcOrd="0" destOrd="0"/>
        <dgm:cxn modelId="5" srcId="0" destId="2" srcOrd="0" destOrd="0"/>
        <dgm:cxn modelId="51" srcId="2" destId="2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Name0">
    <dgm:varLst>
      <dgm:dir/>
      <dgm:animOne val="branch"/>
      <dgm:animLvl val="lvl"/>
    </dgm:varLst>
    <dgm:choose name="Name1">
      <dgm:if name="Name2" func="var" arg="dir" op="equ" val="norm">
        <dgm:alg type="lin">
          <dgm:param type="fallback" val="2D"/>
          <dgm:param type="nodeVertAlign" val="t"/>
        </dgm:alg>
      </dgm:if>
      <dgm:else name="Name3">
        <dgm:alg type="lin">
          <dgm:param type="fallback" val="2D"/>
          <dgm:param type="nodeVertAlign" val="t"/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userH" refType="h" fact="2"/>
      <dgm:constr type="w" for="ch" forName="chaos" refType="userH" fact="0.681"/>
      <dgm:constr type="h" for="ch" forName="chaos" refType="userH"/>
      <dgm:constr type="w" for="ch" forName="middle" refType="userH" fact="0.6"/>
      <dgm:constr type="h" for="ch" forName="middle" refType="userH"/>
      <dgm:constr type="w" for="ch" forName="last" refType="userH" fact="0.6"/>
      <dgm:constr type="h" for="ch" forName="last" refType="userH"/>
      <dgm:constr type="w" for="ch" forName="chevronComposite1" refType="userH" fact="0.22"/>
      <dgm:constr type="h" for="ch" forName="chevronComposite1" refType="userH" fact="0.52"/>
      <dgm:constr type="w" for="ch" forName="chevronComposite2" refType="userH" fact="0.22"/>
      <dgm:constr type="h" for="ch" forName="chevronComposite2" refType="userH" fact="0.52"/>
      <dgm:constr type="w" for="ch" forName="overlap" refType="userH" fact="-0.04"/>
      <dgm:constr type="h" for="ch" forName="overlap" refType="userH" fact="0.06"/>
      <dgm:constr type="primFontSz" for="des" forName="parTx1" op="equ" val="65"/>
      <dgm:constr type="primFontSz" for="des" forName="parTxMid" refType="primFontSz" refFor="des" refForName="parTx1" op="equ"/>
      <dgm:constr type="primFontSz" for="des" forName="circleTx" refType="primFontSz" refFor="des" refForName="parTx1" op="equ"/>
      <dgm:constr type="primFontSz" for="des" forName="desTx1" op="equ" val="65"/>
      <dgm:constr type="primFontSz" for="des" forName="desTxMid" refType="primFontSz" refFor="des" refForName="desTx1" op="equ"/>
      <dgm:constr type="primFontSz" for="des" forName="desTxN" refType="primFontSz" refFor="des" refForName="desTx1" op="equ"/>
    </dgm:constrLst>
    <dgm:forEach name="Name4" axis="ch" ptType="node">
      <dgm:choose name="Name5">
        <dgm:if name="Name6" axis="self" ptType="node" func="pos" op="equ" val="1">
          <dgm:layoutNode name="chaos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parTx1" refType="w" fact="0.5"/>
              <dgm:constr type="t" for="ch" forName="parTx1" refType="w" fact="0.32"/>
              <dgm:constr type="w" for="ch" forName="parTx1" refType="w" fact="0.88"/>
              <dgm:constr type="h" for="ch" forName="parTx1" refType="w" fact="0.29"/>
              <dgm:constr type="ctrX" for="ch" forName="desTx1" refType="w" fact="0.5"/>
              <dgm:constr type="b" for="ch" forName="desTx1" refType="h"/>
              <dgm:constr type="w" for="ch" forName="desTx1" refType="w" fact="0.88"/>
              <dgm:constr type="h" for="ch" forName="desTx1" refType="h" fact="0.37"/>
              <dgm:constr type="l" for="ch" forName="c1" refType="w" fact="0.05"/>
              <dgm:constr type="t" for="ch" forName="c1" refType="w" fact="0.23"/>
              <dgm:constr type="w" for="ch" forName="c1" refType="w" fact="0.07"/>
              <dgm:constr type="h" for="ch" forName="c1" refType="w" refFor="ch" refForName="c1"/>
              <dgm:constr type="l" for="ch" forName="c2" refType="w" fact="0.1"/>
              <dgm:constr type="t" for="ch" forName="c2" refType="w" fact="0.13"/>
              <dgm:constr type="w" for="ch" forName="c2" refType="w" fact="0.07"/>
              <dgm:constr type="h" for="ch" forName="c2" refType="w" refFor="ch" refForName="c2"/>
              <dgm:constr type="l" for="ch" forName="c3" refType="w" fact="0.22"/>
              <dgm:constr type="t" for="ch" forName="c3" refType="w" fact="0.15"/>
              <dgm:constr type="w" for="ch" forName="c3" refType="w" fact="0.11"/>
              <dgm:constr type="h" for="ch" forName="c3" refType="w" refFor="ch" refForName="c3"/>
              <dgm:constr type="l" for="ch" forName="c4" refType="w" fact="0.32"/>
              <dgm:constr type="t" for="ch" forName="c4" refType="w" fact="0.04"/>
              <dgm:constr type="w" for="ch" forName="c4" refType="w" fact="0.07"/>
              <dgm:constr type="h" for="ch" forName="c4" refType="w" refFor="ch" refForName="c4"/>
              <dgm:constr type="l" for="ch" forName="c5" refType="w" fact="0.45"/>
              <dgm:constr type="t" for="ch" forName="c5" refType="w" fact="0"/>
              <dgm:constr type="w" for="ch" forName="c5" refType="w" fact="0.07"/>
              <dgm:constr type="h" for="ch" forName="c5" refType="w" refFor="ch" refForName="c5"/>
              <dgm:constr type="l" for="ch" forName="c6" refType="w" fact="0.61"/>
              <dgm:constr type="t" for="ch" forName="c6" refType="w" fact="0.07"/>
              <dgm:constr type="w" for="ch" forName="c6" refType="w" fact="0.07"/>
              <dgm:constr type="h" for="ch" forName="c6" refType="w" refFor="ch" refForName="c6"/>
              <dgm:constr type="l" for="ch" forName="c7" refType="w" fact="0.71"/>
              <dgm:constr type="t" for="ch" forName="c7" refType="w" fact="0.12"/>
              <dgm:constr type="w" for="ch" forName="c7" refType="w" fact="0.11"/>
              <dgm:constr type="h" for="ch" forName="c7" refType="w" refFor="ch" refForName="c7"/>
              <dgm:constr type="l" for="ch" forName="c8" refType="w" fact="0.85"/>
              <dgm:constr type="t" for="ch" forName="c8" refType="w" fact="0.23"/>
              <dgm:constr type="w" for="ch" forName="c8" refType="w" fact="0.07"/>
              <dgm:constr type="h" for="ch" forName="c8" refType="w" refFor="ch" refForName="c8"/>
              <dgm:constr type="l" for="ch" forName="c9" refType="w" fact="0.91"/>
              <dgm:constr type="t" for="ch" forName="c9" refType="w" fact="0.34"/>
              <dgm:constr type="w" for="ch" forName="c9" refType="w" fact="0.07"/>
              <dgm:constr type="h" for="ch" forName="c9" refType="w" refFor="ch" refForName="c9"/>
              <dgm:constr type="l" for="ch" forName="c10" refType="w" fact="0.39"/>
              <dgm:constr type="t" for="ch" forName="c10" refType="w" fact="0.13"/>
              <dgm:constr type="w" for="ch" forName="c10" refType="w" fact="0.18"/>
              <dgm:constr type="h" for="ch" forName="c10" refType="w" refFor="ch" refForName="c10"/>
              <dgm:constr type="l" for="ch" forName="c11" refType="w" fact="0"/>
              <dgm:constr type="t" for="ch" forName="c11" refType="w" fact="0.51"/>
              <dgm:constr type="w" for="ch" forName="c11" refType="w" fact="0.07"/>
              <dgm:constr type="h" for="ch" forName="c11" refType="w" refFor="ch" refForName="c11"/>
              <dgm:constr type="l" for="ch" forName="c12" refType="w" fact="0.06"/>
              <dgm:constr type="t" for="ch" forName="c12" refType="w" fact="0.6"/>
              <dgm:constr type="w" for="ch" forName="c12" refType="w" fact="0.11"/>
              <dgm:constr type="h" for="ch" forName="c12" refType="w" refFor="ch" refForName="c12"/>
              <dgm:constr type="l" for="ch" forName="c13" refType="w" fact="0.21"/>
              <dgm:constr type="t" for="ch" forName="c13" refType="w" fact="0.68"/>
              <dgm:constr type="w" for="ch" forName="c13" refType="w" fact="0.16"/>
              <dgm:constr type="h" for="ch" forName="c13" refType="w" refFor="ch" refForName="c13"/>
              <dgm:constr type="l" for="ch" forName="c14" refType="w" fact="0.42"/>
              <dgm:constr type="t" for="ch" forName="c14" refType="w" fact="0.81"/>
              <dgm:constr type="w" for="ch" forName="c14" refType="w" fact="0.07"/>
              <dgm:constr type="h" for="ch" forName="c14" refType="w" refFor="ch" refForName="c14"/>
              <dgm:constr type="l" for="ch" forName="c15" refType="w" fact="0.46"/>
              <dgm:constr type="t" for="ch" forName="c15" refType="w" fact="0.68"/>
              <dgm:constr type="w" for="ch" forName="c15" refType="w" fact="0.11"/>
              <dgm:constr type="h" for="ch" forName="c15" refType="w" refFor="ch" refForName="c15"/>
              <dgm:constr type="l" for="ch" forName="c16" refType="w" fact="0.56"/>
              <dgm:constr type="t" for="ch" forName="c16" refType="w" fact="0.82"/>
              <dgm:constr type="w" for="ch" forName="c16" refType="w" fact="0.07"/>
              <dgm:constr type="h" for="ch" forName="c16" refType="w" refFor="ch" refForName="c16"/>
              <dgm:constr type="l" for="ch" forName="c17" refType="w" fact="0.65"/>
              <dgm:constr type="t" for="ch" forName="c17" refType="w" fact="0.66"/>
              <dgm:constr type="w" for="ch" forName="c17" refType="w" fact="0.16"/>
              <dgm:constr type="h" for="ch" forName="c17" refType="w" refFor="ch" refForName="c17"/>
              <dgm:constr type="l" for="ch" forName="c18" refType="w" fact="0.87"/>
              <dgm:constr type="t" for="ch" forName="c18" refType="w" fact="0.62"/>
              <dgm:constr type="w" for="ch" forName="c18" refType="w" fact="0.11"/>
              <dgm:constr type="h" for="ch" forName="c18" refType="w" refFor="ch" refForName="c18"/>
            </dgm:constrLst>
            <dgm:layoutNode name="parTx1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7">
              <dgm:if name="Name8" axis="ch" ptType="node" func="cnt" op="gte" val="1">
                <dgm:layoutNode name="desTx1" styleLbl="revTx">
                  <dgm:varLst>
                    <dgm:bulletEnabled val="1"/>
                  </dgm:varLst>
                  <dgm:choose name="Name9">
                    <dgm:if name="Name10" axis="ch" ptType="node" func="cnt" op="equ" val="1">
                      <dgm:alg type="tx">
                        <dgm:param type="shpTxLTRAlignCh" val="l"/>
                      </dgm:alg>
                    </dgm:if>
                    <dgm:else name="Name11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2"/>
            </dgm:choose>
            <dgm:layoutNode name="c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9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0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1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2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3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4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5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6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7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  <dgm:layoutNode name="c18" styleLbl="node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layoutNode>
        </dgm:if>
        <dgm:if name="Name13" axis="self" ptType="node" func="revPos" op="equ" val="1">
          <dgm:layoutNode name="last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ctrX" for="ch" forName="circleTx" refType="w" fact="0.5"/>
              <dgm:constr type="t" for="ch" forName="circleTx" refType="w" fact="0.117"/>
              <dgm:constr type="w" for="ch" forName="circleTx" refType="h" refFor="ch" refForName="circleTx"/>
              <dgm:constr type="h" for="ch" forName="circleTx" refType="w" fact="0.85"/>
              <dgm:constr type="l" for="ch" forName="desTxN"/>
              <dgm:constr type="b" for="ch" forName="desTxN" refType="h"/>
              <dgm:constr type="w" for="ch" forName="desTxN" refType="w"/>
              <dgm:constr type="h" for="ch" forName="desTxN" refType="h" fact="0.37"/>
              <dgm:constr type="ctrX" for="ch" forName="spN" refType="w" fact="0.5"/>
              <dgm:constr type="t" for="ch" forName="spN"/>
              <dgm:constr type="w" for="ch" forName="spN" refType="w" fact="0.93"/>
              <dgm:constr type="h" for="ch" forName="spN" refType="h" fact="0.01"/>
            </dgm:constrLst>
            <dgm:layoutNode name="circleTx" styleLbl="node1">
              <dgm:alg type="tx"/>
              <dgm:shape xmlns:r="http://schemas.openxmlformats.org/officeDocument/2006/relationships" type="ellipse" r:blip="">
                <dgm:adjLst/>
              </dgm:shape>
              <dgm:presOf axis="self" ptType="node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  <dgm:choose name="Name14">
              <dgm:if name="Name15" axis="ch" ptType="node" func="cnt" op="gte" val="1">
                <dgm:layoutNode name="desTxN" styleLbl="revTx">
                  <dgm:varLst>
                    <dgm:bulletEnabled val="1"/>
                  </dgm:varLst>
                  <dgm:choose name="Name16">
                    <dgm:if name="Name17" axis="ch" ptType="node" func="cnt" op="equ" val="1">
                      <dgm:alg type="tx">
                        <dgm:param type="shpTxLTRAlignCh" val="l"/>
                      </dgm:alg>
                    </dgm:if>
                    <dgm:else name="Name18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  <dgm:layoutNode name="spN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if>
        <dgm:else name="Name20">
          <dgm:layoutNode name="middl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l" for="ch" forName="parTxMid"/>
              <dgm:constr type="t" for="ch" forName="parTxMid" refType="w" fact="0.167"/>
              <dgm:constr type="w" for="ch" forName="parTxMid" refType="w"/>
              <dgm:constr type="h" for="ch" forName="parTxMid" refType="w" fact="0.7"/>
              <dgm:constr type="l" for="ch" forName="desTxMid"/>
              <dgm:constr type="b" for="ch" forName="desTxMid" refType="h"/>
              <dgm:constr type="w" for="ch" forName="desTxMid" refType="w"/>
              <dgm:constr type="h" for="ch" forName="desTxMid" refType="h" fact="0.37"/>
              <dgm:constr type="ctrX" for="ch" forName="spMid" refType="w" fact="0.5"/>
              <dgm:constr type="t" for="ch" forName="spMid"/>
              <dgm:constr type="w" for="ch" forName="spMid" refType="w" fact="0.01"/>
              <dgm:constr type="h" for="ch" forName="spMid" refType="h" fact="0.01"/>
            </dgm:constrLst>
            <dgm:layoutNode name="parTxMid" styleLbl="revTx">
              <dgm:alg type="tx"/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choose name="Name21">
              <dgm:if name="Name22" axis="ch" ptType="node" func="cnt" op="gte" val="1">
                <dgm:layoutNode name="desTxMid" styleLbl="revTx">
                  <dgm:varLst>
                    <dgm:bulletEnabled val="1"/>
                  </dgm:varLst>
                  <dgm:choose name="Name23">
                    <dgm:if name="Name24" axis="ch" ptType="node" func="cnt" op="equ" val="1">
                      <dgm:alg type="tx">
                        <dgm:param type="shpTxLTRAlignCh" val="l"/>
                      </dgm:alg>
                    </dgm:if>
                    <dgm:else name="Name25">
                      <dgm:alg type="tx">
                        <dgm:param type="shpTxLTRAlignCh" val="l"/>
                        <dgm:param type="stBulletLvl" val="1"/>
                      </dgm:alg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</dgm:if>
              <dgm:else name="Name26"/>
            </dgm:choose>
            <dgm:layoutNode name="spMid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layoutNode>
        </dgm:else>
      </dgm:choose>
      <dgm:forEach name="Name27" axis="followSib" ptType="sibTrans" cnt="1">
        <dgm:layoutNode name="chevronComposite1" styleLbl="alignImgPlace1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chevron1"/>
            <dgm:constr type="t" for="ch" forName="chevron1" refType="h" fact="0.1923"/>
            <dgm:constr type="w" for="ch" forName="chevron1" refType="w"/>
            <dgm:constr type="b" for="ch" forName="chevron1" refType="h"/>
            <dgm:constr type="l" for="ch" forName="spChevron1"/>
            <dgm:constr type="t" for="ch" forName="spChevron1"/>
            <dgm:constr type="w" for="ch" forName="spChevron1" refType="w" fact="0.01"/>
            <dgm:constr type="h" for="ch" forName="spChevron1" refType="h" fact="0.01"/>
          </dgm:constrLst>
          <dgm:layoutNode name="chevron1">
            <dgm:alg type="sp"/>
            <dgm:choose name="Name28">
              <dgm:if name="Name29" func="var" arg="dir" op="equ" val="norm">
                <dgm:shape xmlns:r="http://schemas.openxmlformats.org/officeDocument/2006/relationships" type="chevron" r:blip="">
                  <dgm:adjLst>
                    <dgm:adj idx="1" val="0.6231"/>
                  </dgm:adjLst>
                </dgm:shape>
              </dgm:if>
              <dgm:else name="Name30">
                <dgm:shape xmlns:r="http://schemas.openxmlformats.org/officeDocument/2006/relationships" rot="180" type="chevron" r:blip="">
                  <dgm:adjLst>
                    <dgm:adj idx="1" val="0.6231"/>
                  </dgm:adjLst>
                </dgm:shape>
              </dgm:else>
            </dgm:choose>
            <dgm:presOf/>
          </dgm:layoutNode>
          <dgm:layoutNode name="spChevron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  <dgm:choose name="Name31">
          <dgm:if name="Name32" axis="root ch" ptType="all node" func="cnt" op="equ" val="2">
            <dgm:layoutNode name="overlap">
              <dgm:alg type="sp"/>
              <dgm:shape xmlns:r="http://schemas.openxmlformats.org/officeDocument/2006/relationships" r:blip="">
                <dgm:adjLst/>
              </dgm:shape>
              <dgm:presOf/>
            </dgm:layoutNode>
            <dgm:layoutNode name="chevronComposite2" styleLbl="alignImgPlace1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l" for="ch" forName="chevron2"/>
                <dgm:constr type="t" for="ch" forName="chevron2" refType="h" fact="0.1923"/>
                <dgm:constr type="w" for="ch" forName="chevron2" refType="w"/>
                <dgm:constr type="b" for="ch" forName="chevron2" refType="h"/>
                <dgm:constr type="l" for="ch" forName="spChevron2"/>
                <dgm:constr type="t" for="ch" forName="spChevron2"/>
                <dgm:constr type="w" for="ch" forName="spChevron2" refType="w" fact="0.01"/>
                <dgm:constr type="h" for="ch" forName="spChevron2" refType="h" fact="0.01"/>
              </dgm:constrLst>
              <dgm:layoutNode name="chevron2">
                <dgm:alg type="sp"/>
                <dgm:choose name="Name33">
                  <dgm:if name="Name34" func="var" arg="dir" op="equ" val="norm">
                    <dgm:shape xmlns:r="http://schemas.openxmlformats.org/officeDocument/2006/relationships" type="chevron" r:blip="">
                      <dgm:adjLst>
                        <dgm:adj idx="1" val="0.6231"/>
                      </dgm:adjLst>
                    </dgm:shape>
                  </dgm:if>
                  <dgm:else name="Name35">
                    <dgm:shape xmlns:r="http://schemas.openxmlformats.org/officeDocument/2006/relationships" rot="180" type="chevron" r:blip="">
                      <dgm:adjLst>
                        <dgm:adj idx="1" val="0.6231"/>
                      </dgm:adjLst>
                    </dgm:shape>
                  </dgm:else>
                </dgm:choose>
                <dgm:presOf/>
              </dgm:layoutNode>
              <dgm:layoutNode name="spChevron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</dgm:layoutNode>
          </dgm:if>
          <dgm:else name="Name36"/>
        </dgm:choos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Process6">
  <dgm:title val=""/>
  <dgm:desc val=""/>
  <dgm:catLst>
    <dgm:cat type="process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L"/>
          <dgm:param type="nodeHorzAlign" val="l"/>
        </dgm:alg>
      </dgm:if>
      <dgm:else name="Name2">
        <dgm:alg type="lin">
          <dgm:param type="linDir" val="from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refFor="ch" refForName="compNode" fact="0.7"/>
      <dgm:constr type="ctrY" for="ch" forName="compNode" refType="h" fact="0.5"/>
      <dgm:constr type="w" for="ch" forName="aSpace" refType="w" fact="0.05"/>
      <dgm:constr type="primFontSz" for="des" forName="childTextHidden" op="equ" val="65"/>
      <dgm:constr type="primFontSz" for="des" forName="parentText" op="equ"/>
    </dgm:constrLst>
    <dgm:ruleLst/>
    <dgm:forEach name="aNodeForEach" axis="ch" ptType="node">
      <dgm:layoutNode name="compNode">
        <dgm:alg type="composite">
          <dgm:param type="ar" val="1.43"/>
        </dgm:alg>
        <dgm:shape xmlns:r="http://schemas.openxmlformats.org/officeDocument/2006/relationships" r:blip="">
          <dgm:adjLst/>
        </dgm:shape>
        <dgm:presOf/>
        <dgm:choose name="Name3">
          <dgm:if name="Name4" func="var" arg="dir" op="equ" val="norm">
            <dgm:constrLst>
              <dgm:constr type="w" for="ch" forName="childTextVisible" refType="w" fact="0.8"/>
              <dgm:constr type="h" for="ch" forName="childTextVisible" refType="h"/>
              <dgm:constr type="r" for="ch" forName="childTextVisible" refType="w"/>
              <dgm:constr type="w" for="ch" forName="childTextHidden" refType="w" fact="0.6"/>
              <dgm:constr type="h" for="ch" forName="childTextHidden" refType="h"/>
              <dgm:constr type="r" for="ch" forName="childTextHidden" refType="w"/>
              <dgm:constr type="l" for="ch" forName="parentText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if>
          <dgm:else name="Name5">
            <dgm:constrLst>
              <dgm:constr type="w" for="ch" forName="childTextVisible" refType="w" fact="0.8"/>
              <dgm:constr type="h" for="ch" forName="childTextVisible" refType="h"/>
              <dgm:constr type="l" for="ch" forName="childTextVisible"/>
              <dgm:constr type="w" for="ch" forName="childTextHidden" refType="w" fact="0.6"/>
              <dgm:constr type="h" for="ch" forName="childTextHidden" refType="h"/>
              <dgm:constr type="l" for="ch" forName="childTextHidden"/>
              <dgm:constr type="r" for="ch" forName="parentText" refType="w"/>
              <dgm:constr type="w" for="ch" forName="parentText" refType="w" fact="0.4"/>
              <dgm:constr type="h" for="ch" forName="parentText" refType="w" refFor="ch" refForName="parentText" op="equ"/>
              <dgm:constr type="ctrY" for="ch" forName="parentText" refType="h" fact="0.5"/>
            </dgm:constrLst>
          </dgm:else>
        </dgm:choose>
        <dgm:ruleLst/>
        <dgm:layoutNode name="noGeometry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childTextVisible" styleLbl="bgAccFollowNode1">
          <dgm:varLst>
            <dgm:bulletEnabled val="1"/>
          </dgm:varLst>
          <dgm:alg type="sp"/>
          <dgm:choose name="Name6">
            <dgm:if name="Name7" func="var" arg="dir" op="equ" val="norm">
              <dgm:shape xmlns:r="http://schemas.openxmlformats.org/officeDocument/2006/relationships" type="rightArrow" r:blip="">
                <dgm:adjLst>
                  <dgm:adj idx="1" val="0.7"/>
                  <dgm:adj idx="2" val="0.5"/>
                </dgm:adjLst>
              </dgm:shape>
            </dgm:if>
            <dgm:else name="Name8">
              <dgm:shape xmlns:r="http://schemas.openxmlformats.org/officeDocument/2006/relationships" type="leftArrow" r:blip="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/>
          <dgm:ruleLst/>
        </dgm:layoutNode>
        <dgm:layoutNode name="childTextHidden" styleLbl="bgAccFollowNode1">
          <dgm:choose name="Name9">
            <dgm:if name="Name10" axis="des followSib" ptType="node node" st="1 1" cnt="1 0" func="cnt" op="gte" val="1">
              <dgm:alg type="tx">
                <dgm:param type="stBulletLvl" val="1"/>
                <dgm:param type="txAnchorVertCh" val="mid"/>
              </dgm:alg>
            </dgm:if>
            <dgm:else name="Name11">
              <dgm:alg type="tx">
                <dgm:param type="stBulletLvl" val="2"/>
                <dgm:param type="txAnchorVertCh" val="mid"/>
              </dgm:alg>
            </dgm:else>
          </dgm:choose>
          <dgm:choose name="Name12">
            <dgm:if name="Name13" func="var" arg="dir" op="equ" val="norm">
              <dgm:shape xmlns:r="http://schemas.openxmlformats.org/officeDocument/2006/relationships" type="rightArrow" r:blip="" hideGeom="1">
                <dgm:adjLst>
                  <dgm:adj idx="1" val="0.7"/>
                  <dgm:adj idx="2" val="0.5"/>
                </dgm:adjLst>
              </dgm:shape>
            </dgm:if>
            <dgm:else name="Name14">
              <dgm:shape xmlns:r="http://schemas.openxmlformats.org/officeDocument/2006/relationships" type="leftArrow" r:blip="" hideGeom="1">
                <dgm:adjLst>
                  <dgm:adj idx="1" val="0.7"/>
                  <dgm:adj idx="2" val="0.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rMarg" refType="primFontSz" fact="0.1"/>
            <dgm:constr type="lMarg" refType="primFontSz" fact="0.2"/>
          </dgm:constrLst>
          <dgm:ruleLst>
            <dgm:rule type="primFontSz" val="5" fact="NaN" max="NaN"/>
          </dgm:ruleLst>
        </dgm:layoutNode>
        <dgm:layoutNode name="parentText" styleLbl="node1">
          <dgm:varLst>
            <dgm:chMax val="1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primFontSz" val="65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choose name="Name15">
        <dgm:if name="Name16" axis="self" ptType="node" func="revPos" op="gte" val="2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23.11.2021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2852936"/>
            <a:ext cx="8136904" cy="2592288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chemeClr val="tx1"/>
                </a:solidFill>
              </a:rPr>
              <a:t>Анализ поступления участников губернаторского проекта  </a:t>
            </a:r>
            <a:r>
              <a:rPr lang="ru-RU" sz="3200" dirty="0">
                <a:solidFill>
                  <a:schemeClr val="tx1"/>
                </a:solidFill>
              </a:rPr>
              <a:t/>
            </a:r>
            <a:br>
              <a:rPr lang="ru-RU" sz="3200" dirty="0">
                <a:solidFill>
                  <a:schemeClr val="tx1"/>
                </a:solidFill>
              </a:rPr>
            </a:br>
            <a:r>
              <a:rPr lang="ru-RU" sz="3200" b="1" dirty="0">
                <a:solidFill>
                  <a:schemeClr val="tx1"/>
                </a:solidFill>
              </a:rPr>
              <a:t>«В каждой семье не менее одного ребенка с высшим образованием» </a:t>
            </a:r>
            <a:r>
              <a:rPr lang="ru-RU" sz="3200" b="1" dirty="0" smtClean="0">
                <a:solidFill>
                  <a:schemeClr val="tx1"/>
                </a:solidFill>
              </a:rPr>
              <a:t/>
            </a:r>
            <a:br>
              <a:rPr lang="ru-RU" sz="3200" b="1" dirty="0" smtClean="0">
                <a:solidFill>
                  <a:schemeClr val="tx1"/>
                </a:solidFill>
              </a:rPr>
            </a:br>
            <a:r>
              <a:rPr lang="ru-RU" sz="3200" b="1" dirty="0" smtClean="0">
                <a:solidFill>
                  <a:schemeClr val="tx1"/>
                </a:solidFill>
              </a:rPr>
              <a:t>за 2021 </a:t>
            </a:r>
            <a:r>
              <a:rPr lang="ru-RU" sz="3200" b="1" dirty="0">
                <a:solidFill>
                  <a:schemeClr val="tx1"/>
                </a:solidFill>
              </a:rPr>
              <a:t>год </a:t>
            </a:r>
            <a:endParaRPr lang="ru-RU" sz="3200" dirty="0">
              <a:solidFill>
                <a:schemeClr val="tx1"/>
              </a:solidFill>
            </a:endParaRPr>
          </a:p>
        </p:txBody>
      </p:sp>
      <p:pic>
        <p:nvPicPr>
          <p:cNvPr id="1026" name="Picture 2" descr="C:\Users\User\Desktop\spzgbjznCI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8457" y="836712"/>
            <a:ext cx="1512168" cy="1733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66130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solidFill>
                  <a:srgbClr val="002060"/>
                </a:solidFill>
              </a:rPr>
              <a:t>Дальнейшие задачи по реализации </a:t>
            </a:r>
            <a:r>
              <a:rPr lang="ru-RU" sz="3200" b="1" dirty="0" smtClean="0">
                <a:solidFill>
                  <a:srgbClr val="002060"/>
                </a:solidFill>
              </a:rPr>
              <a:t>проекта</a:t>
            </a:r>
            <a:r>
              <a:rPr lang="ru-RU" sz="3200" b="1" dirty="0">
                <a:solidFill>
                  <a:srgbClr val="002060"/>
                </a:solidFill>
              </a:rPr>
              <a:t>:</a:t>
            </a:r>
            <a:endParaRPr lang="ru-RU" sz="3200" dirty="0">
              <a:solidFill>
                <a:srgbClr val="00206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продолжить </a:t>
            </a:r>
            <a:r>
              <a:rPr lang="ru-RU" dirty="0">
                <a:solidFill>
                  <a:srgbClr val="002060"/>
                </a:solidFill>
              </a:rPr>
              <a:t>работу по формированию  и анализу базы данных участников губернаторского проекта «ОРВО»;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закрепление </a:t>
            </a:r>
            <a:r>
              <a:rPr lang="ru-RU" dirty="0">
                <a:solidFill>
                  <a:srgbClr val="002060"/>
                </a:solidFill>
              </a:rPr>
              <a:t>наставников по практическому сопровождению выпускников-участников проекта;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усиление </a:t>
            </a:r>
            <a:r>
              <a:rPr lang="ru-RU" dirty="0">
                <a:solidFill>
                  <a:srgbClr val="002060"/>
                </a:solidFill>
              </a:rPr>
              <a:t>работы наставников участников проекта;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продолжить </a:t>
            </a:r>
            <a:r>
              <a:rPr lang="ru-RU" dirty="0">
                <a:solidFill>
                  <a:srgbClr val="002060"/>
                </a:solidFill>
              </a:rPr>
              <a:t>оказание помощи в поступлении в ВУЗы и сопровождение до окончания ВУЗа; 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информационное </a:t>
            </a:r>
            <a:r>
              <a:rPr lang="ru-RU" dirty="0">
                <a:solidFill>
                  <a:srgbClr val="002060"/>
                </a:solidFill>
              </a:rPr>
              <a:t>сопровождение проекта.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363272" cy="43431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Данные о поступлении в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ВУЗы  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</a:rPr>
              <a:t>участников ОРВО </a:t>
            </a: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</a:rPr>
              <a:t>за 8 лет</a:t>
            </a:r>
            <a:endParaRPr lang="ru-RU" sz="24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11078145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06114799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Количество участников ОРВО образовательных организаций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Улуг-Хемского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800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кожууна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 2020-2021 учебном году</a:t>
            </a:r>
            <a:endParaRPr lang="ru-RU" sz="28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62073569"/>
              </p:ext>
            </p:extLst>
          </p:nvPr>
        </p:nvGraphicFramePr>
        <p:xfrm>
          <a:off x="457200" y="1935163"/>
          <a:ext cx="8229600" cy="4389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196752"/>
            <a:ext cx="2808312" cy="936104"/>
          </a:xfrm>
        </p:spPr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Выпускники</a:t>
            </a:r>
            <a:b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9 класса</a:t>
            </a:r>
            <a:endParaRPr lang="ru-RU" sz="28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07878397"/>
              </p:ext>
            </p:extLst>
          </p:nvPr>
        </p:nvGraphicFramePr>
        <p:xfrm>
          <a:off x="395536" y="3068960"/>
          <a:ext cx="8291264" cy="3255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654992111"/>
              </p:ext>
            </p:extLst>
          </p:nvPr>
        </p:nvGraphicFramePr>
        <p:xfrm>
          <a:off x="1835696" y="764704"/>
          <a:ext cx="7128792" cy="280831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836712"/>
            <a:ext cx="5760640" cy="566936"/>
          </a:xfrm>
        </p:spPr>
        <p:txBody>
          <a:bodyPr>
            <a:noAutofit/>
          </a:bodyPr>
          <a:lstStyle/>
          <a:p>
            <a:pPr algn="ctr"/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Выпускники 11 класса</a:t>
            </a:r>
            <a:endParaRPr lang="ru-RU" sz="4000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4751749"/>
              </p:ext>
            </p:extLst>
          </p:nvPr>
        </p:nvGraphicFramePr>
        <p:xfrm>
          <a:off x="1043608" y="1844824"/>
          <a:ext cx="6912768" cy="43204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83467242"/>
      </p:ext>
    </p:extLst>
  </p:cSld>
  <p:clrMapOvr>
    <a:masterClrMapping/>
  </p:clrMapOvr>
  <p:transition spd="slow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User\Downloads\20211028_134133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492896"/>
            <a:ext cx="3204263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7490" y="174009"/>
            <a:ext cx="4068096" cy="21242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User\Desktop\Sq3V_BmWe6U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39"/>
            <a:ext cx="3384377" cy="3384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o9H_swwpr4E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301" y="3933055"/>
            <a:ext cx="3467849" cy="2600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User\Downloads\20211028_13415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5151" y="4971452"/>
            <a:ext cx="4097289" cy="1657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571" y="2713338"/>
            <a:ext cx="1911837" cy="14321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1082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7078835"/>
              </p:ext>
            </p:extLst>
          </p:nvPr>
        </p:nvGraphicFramePr>
        <p:xfrm>
          <a:off x="457200" y="764705"/>
          <a:ext cx="8229600" cy="55598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9658354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5661248"/>
            <a:ext cx="8229600" cy="70868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 smtClean="0">
                <a:solidFill>
                  <a:schemeClr val="accent6">
                    <a:lumMod val="75000"/>
                  </a:schemeClr>
                </a:solidFill>
              </a:rPr>
              <a:t>Рейтинг школ по поступлению выпускников-участников ОРВО в ВУЗы по результатам 2020-2021 учебного года</a:t>
            </a:r>
            <a:endParaRPr lang="ru-RU" sz="28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2564141"/>
              </p:ext>
            </p:extLst>
          </p:nvPr>
        </p:nvGraphicFramePr>
        <p:xfrm>
          <a:off x="519124" y="299037"/>
          <a:ext cx="8352928" cy="5472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6084168" y="4221088"/>
            <a:ext cx="24278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/>
              <a:t>ш</a:t>
            </a:r>
            <a:r>
              <a:rPr lang="ru-RU" dirty="0" smtClean="0"/>
              <a:t>кола №2 г.Шагонар</a:t>
            </a:r>
          </a:p>
          <a:p>
            <a:r>
              <a:rPr lang="ru-RU" dirty="0" smtClean="0"/>
              <a:t>Гимназия г.Шагонар</a:t>
            </a:r>
          </a:p>
          <a:p>
            <a:r>
              <a:rPr lang="ru-RU" dirty="0"/>
              <a:t>ш</a:t>
            </a:r>
            <a:r>
              <a:rPr lang="ru-RU" dirty="0" smtClean="0"/>
              <a:t>кола с.Арыг-Бажы</a:t>
            </a:r>
          </a:p>
        </p:txBody>
      </p:sp>
    </p:spTree>
    <p:extLst>
      <p:ext uri="{BB962C8B-B14F-4D97-AF65-F5344CB8AC3E}">
        <p14:creationId xmlns:p14="http://schemas.microsoft.com/office/powerpoint/2010/main" val="31500553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229600" cy="5783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>
                <a:solidFill>
                  <a:srgbClr val="002060"/>
                </a:solidFill>
              </a:rPr>
              <a:t>Выполнение показателей проекта</a:t>
            </a:r>
            <a:endParaRPr lang="ru-RU" sz="3600" dirty="0">
              <a:solidFill>
                <a:srgbClr val="002060"/>
              </a:solidFill>
            </a:endParaRPr>
          </a:p>
        </p:txBody>
      </p:sp>
      <p:graphicFrame>
        <p:nvGraphicFramePr>
          <p:cNvPr id="16" name="Объект 1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3806796"/>
              </p:ext>
            </p:extLst>
          </p:nvPr>
        </p:nvGraphicFramePr>
        <p:xfrm>
          <a:off x="611560" y="2132856"/>
          <a:ext cx="7787208" cy="36742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8435"/>
                <a:gridCol w="3712045"/>
                <a:gridCol w="1519926"/>
                <a:gridCol w="1946802"/>
              </a:tblGrid>
              <a:tr h="656745">
                <a:tc>
                  <a:txBody>
                    <a:bodyPr/>
                    <a:lstStyle/>
                    <a:p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Наименование показателя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Базовое значение 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Фактическое значение </a:t>
                      </a:r>
                      <a:endParaRPr lang="ru-RU" dirty="0"/>
                    </a:p>
                  </a:txBody>
                  <a:tcPr/>
                </a:tc>
              </a:tr>
              <a:tr h="801818">
                <a:tc>
                  <a:txBody>
                    <a:bodyPr/>
                    <a:lstStyle/>
                    <a:p>
                      <a:r>
                        <a:rPr lang="ru-RU" dirty="0" smtClean="0"/>
                        <a:t>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семей - участников проекта, имеющих выпускника, поступившего в ВУЗ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46</a:t>
                      </a:r>
                      <a:endParaRPr lang="ru-RU" b="1" dirty="0"/>
                    </a:p>
                  </a:txBody>
                  <a:tcPr/>
                </a:tc>
              </a:tr>
              <a:tr h="1042363">
                <a:tc>
                  <a:txBody>
                    <a:bodyPr/>
                    <a:lstStyle/>
                    <a:p>
                      <a:r>
                        <a:rPr lang="ru-RU" dirty="0" smtClean="0"/>
                        <a:t>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выпускников 9 классов - участников проекта, успешно преодолевших минимальный порог по ОГЭ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85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93</a:t>
                      </a:r>
                      <a:endParaRPr lang="ru-RU" b="1" dirty="0"/>
                    </a:p>
                  </a:txBody>
                  <a:tcPr/>
                </a:tc>
              </a:tr>
              <a:tr h="801818">
                <a:tc>
                  <a:txBody>
                    <a:bodyPr/>
                    <a:lstStyle/>
                    <a:p>
                      <a:r>
                        <a:rPr lang="ru-RU" dirty="0" smtClean="0"/>
                        <a:t>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Доля обучающихся, участвующих в олимпиадах и конкурсах различного уровня (%)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18</a:t>
                      </a:r>
                      <a:endParaRPr lang="ru-RU" b="1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60846777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1544</TotalTime>
  <Words>241</Words>
  <Application>Microsoft Office PowerPoint</Application>
  <PresentationFormat>Экран (4:3)</PresentationFormat>
  <Paragraphs>60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Анализ поступления участников губернаторского проекта   «В каждой семье не менее одного ребенка с высшим образованием»  за 2021 год </vt:lpstr>
      <vt:lpstr>Данные о поступлении в ВУЗы  участников ОРВО за 8 лет</vt:lpstr>
      <vt:lpstr>Количество участников ОРВО образовательных организаций Улуг-Хемского кожууна  в 2020-2021 учебном году</vt:lpstr>
      <vt:lpstr>Выпускники  9 класса</vt:lpstr>
      <vt:lpstr>Выпускники 11 класса</vt:lpstr>
      <vt:lpstr>Презентация PowerPoint</vt:lpstr>
      <vt:lpstr>Презентация PowerPoint</vt:lpstr>
      <vt:lpstr>Рейтинг школ по поступлению выпускников-участников ОРВО в ВУЗы по результатам 2020-2021 учебного года</vt:lpstr>
      <vt:lpstr>Выполнение показателей проекта</vt:lpstr>
      <vt:lpstr>Дальнейшие задачи по реализации проекта: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 итогах реализации губернаторского проекта «В каждой семье не менее одного ребенка с высшим образованием»  в ОО Улуг-Хемского кожууна в 2020 году </dc:title>
  <dc:creator>Кызылмаевна</dc:creator>
  <cp:lastModifiedBy>User</cp:lastModifiedBy>
  <cp:revision>47</cp:revision>
  <dcterms:created xsi:type="dcterms:W3CDTF">2020-10-30T01:25:21Z</dcterms:created>
  <dcterms:modified xsi:type="dcterms:W3CDTF">2021-11-24T03:36:52Z</dcterms:modified>
</cp:coreProperties>
</file>