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303-8690-40C5-86F8-89EB3F731670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C29-C2DA-4ED1-BF20-1C3FFE35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5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303-8690-40C5-86F8-89EB3F731670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C29-C2DA-4ED1-BF20-1C3FFE35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01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303-8690-40C5-86F8-89EB3F731670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C29-C2DA-4ED1-BF20-1C3FFE35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07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303-8690-40C5-86F8-89EB3F731670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C29-C2DA-4ED1-BF20-1C3FFE35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59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303-8690-40C5-86F8-89EB3F731670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C29-C2DA-4ED1-BF20-1C3FFE35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73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303-8690-40C5-86F8-89EB3F731670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C29-C2DA-4ED1-BF20-1C3FFE35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23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303-8690-40C5-86F8-89EB3F731670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C29-C2DA-4ED1-BF20-1C3FFE35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01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303-8690-40C5-86F8-89EB3F731670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C29-C2DA-4ED1-BF20-1C3FFE35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04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303-8690-40C5-86F8-89EB3F731670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C29-C2DA-4ED1-BF20-1C3FFE35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77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303-8690-40C5-86F8-89EB3F731670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C29-C2DA-4ED1-BF20-1C3FFE35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40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3303-8690-40C5-86F8-89EB3F731670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B3C29-C2DA-4ED1-BF20-1C3FFE35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7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F3303-8690-40C5-86F8-89EB3F731670}" type="datetimeFigureOut">
              <a:rPr lang="ru-RU" smtClean="0"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B3C29-C2DA-4ED1-BF20-1C3FFE355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84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feed?section=search&amp;q=#%D0%91%D0%B5%D0%B7%D0%BE%D0%BF%D0%B0%D1%81%D0%BD%D1%8B%D0%B9_%D0%BB%D0%B5%D0%B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vk.com/feed?section=search&amp;q=#%D0%91%D0%B5%D0%B7%D0%BE%D0%BF%D0%B0%D1%81%D0%BD%D1%8B%D0%B9_%D0%BB%D0%B5%D0%B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feed?section=search&amp;q=#%D0%91%D0%B5%D0%B7%D0%BE%D0%BF%D0%B0%D1%81%D0%BD%D1%8B%D0%B9_%D0%BB%D0%B5%D0%B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9359" t="21850" r="49212" b="12802"/>
          <a:stretch/>
        </p:blipFill>
        <p:spPr>
          <a:xfrm>
            <a:off x="862020" y="363879"/>
            <a:ext cx="3009588" cy="5162319"/>
          </a:xfrm>
          <a:prstGeom prst="rect">
            <a:avLst/>
          </a:prstGeom>
        </p:spPr>
      </p:pic>
      <p:pic>
        <p:nvPicPr>
          <p:cNvPr id="1028" name="Picture 4" descr="https://sun9-49.userapi.com/impf/ZnifEVeYC8aG_565TPKMZ6dw2YFA4xqbWmigQQ/Si1MGzPQjoU.jpg?size=675x391&amp;quality=96&amp;proxy=1&amp;sign=78c3d12156146bc0af41d88fb0648f4e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599" y="3310941"/>
            <a:ext cx="5894081" cy="307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un9-12.userapi.com/impf/YXru3dZBhtU9vPq13KztByDDdcr4luFW00ammw/GZf7BB5IQoQ.jpg?size=670x362&amp;quality=96&amp;proxy=1&amp;sign=a560a0e406ae7ad7b923fb382136d408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916" y="363879"/>
            <a:ext cx="638175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7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46.userapi.com/impg/88X5QxZFZlWHoDbhFf_k0ervHnJ6eAG8hPx-Og/a7oR6mXQs0E.jpg?size=640x854&amp;quality=96&amp;proxy=1&amp;sign=c1df9d30f92e263abbea1d9cb14c7322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82" y="371836"/>
            <a:ext cx="4056502" cy="541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472" y="578473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2класса МБОУ СОШ 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с.Арыг-Узюнский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Монгуш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Ангелина участвует в республиканском конкурсе детского творчества «Безопасный лед» 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#</a:t>
            </a:r>
            <a:r>
              <a:rPr lang="ru-RU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Безопасный_лед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8" name="Picture 4" descr="https://sun9-53.userapi.com/impg/8Rw64AJWa8CIe0LigYq_zoM1TOagfC3sUN1Brg/ZssmpPwznak.jpg?size=1600x1200&amp;quality=96&amp;proxy=1&amp;sign=4e48a1ac9b4d43135819d38f889e8a1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136" y="226117"/>
            <a:ext cx="6624605" cy="496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173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119" y="532212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1 класса МБОУ СОШ с.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Арыг-Узюнский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Тунгур-оол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Дарина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участвует в конкурсе рисунков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 Безопасный лёд". Кл руководитель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Ооржак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Ш. О. 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#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Безопасный_лед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un9-73.userapi.com/impg/ofe6rhJnFF4WnTn_IqJwM0IQ36x7RknlE6AIgQ/EjgMZy72zTw.jpg?size=1200x1600&amp;quality=96&amp;proxy=1&amp;sign=5765b0330b41e6f8d55006f536b0c0a8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2"/>
          <a:stretch/>
        </p:blipFill>
        <p:spPr bwMode="auto">
          <a:xfrm>
            <a:off x="3599167" y="252919"/>
            <a:ext cx="4387241" cy="506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18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6489" y="496630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Калын-оол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Ванесса, ученица 1 класс МБОУ СОШ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с.Арыг-Бажы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Улуг-Хемского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участвует в конкурсе творческих работ "Безопасный лед"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кл.рук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-ль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Сендажы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Ромена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Викторовна.</a:t>
            </a:r>
          </a:p>
        </p:txBody>
      </p:sp>
      <p:pic>
        <p:nvPicPr>
          <p:cNvPr id="3074" name="Picture 2" descr="https://sun9-61.userapi.com/impg/5rF1kEA0fW3YzQ3nPn-zUwoWIYEPQe6muG4ikw/6VLkmYAEFXA.jpg?size=903x1600&amp;quality=96&amp;proxy=1&amp;sign=5a16f6863cc310d8e1400fba5dc0291b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5" b="24855"/>
          <a:stretch/>
        </p:blipFill>
        <p:spPr bwMode="auto">
          <a:xfrm>
            <a:off x="906293" y="532758"/>
            <a:ext cx="3821349" cy="437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7.userapi.com/impg/IfloMles8KGTeJLy0i5m-tTkwGCSTb7EzKjuog/Gn0Xe434_kQ.jpg?size=1600x1200&amp;quality=96&amp;proxy=1&amp;sign=bb61342ab6d7554f9b9a8009efdb2c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618" y="379329"/>
            <a:ext cx="5966366" cy="447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38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289" y="546085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МБОУ СОШ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с.Торгалыг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приняли участие в заочном конкурсе детского творчества «Осторожно, тонкий лед!»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un9-48.userapi.com/impg/6WodELIrTX0ZnHwl5r-nmlQ6N7df_BrFf4528A/MiYEAcWORC8.jpg?size=901x1600&amp;quality=96&amp;proxy=1&amp;sign=2cf174fef59203eb76aa6a73f77b3802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1"/>
          <a:stretch/>
        </p:blipFill>
        <p:spPr bwMode="auto">
          <a:xfrm>
            <a:off x="272308" y="118051"/>
            <a:ext cx="2967190" cy="344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10.userapi.com/impg/zdGAXPCyDey2MIdSs543PxFNEnZy-E5ezpQgLg/Z8Hhk24pE6M.jpg?size=1600x1046&amp;quality=96&amp;proxy=1&amp;sign=88579e53975368813ea48a104a4c77d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859" y="288722"/>
            <a:ext cx="4053124" cy="264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37.userapi.com/impg/CCeJFqyIz_BLjq77Vjpz1l0WA3U-j_h25e-umA/WpdA2GJLVS8.jpg?size=1600x898&amp;quality=96&amp;proxy=1&amp;sign=adf1cb6bed2e781b9d063abe7fe2978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19" y="574628"/>
            <a:ext cx="4211713" cy="236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16.userapi.com/impg/nO-KmF88rRa8u2WJ2Y8UAUHYRtwSzmOc2EnHQg/yxEF_8S4ssg.jpg?size=900x1600&amp;quality=96&amp;proxy=1&amp;sign=6deb946b6f41da81e1b06eac5bb00880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 r="8159" b="22278"/>
          <a:stretch/>
        </p:blipFill>
        <p:spPr bwMode="auto">
          <a:xfrm rot="16200000">
            <a:off x="2183859" y="2422644"/>
            <a:ext cx="2286000" cy="379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un9-12.userapi.com/impg/n9mZlOVLY3Id4VvFCsnhj7xgOY8ED1uMZWFpww/Ik2RCXHxhlI.jpg?size=1600x900&amp;quality=96&amp;proxy=1&amp;sign=6a0b622d8b42ea1b22d351cce839fcf7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089" y="3035030"/>
            <a:ext cx="4142330" cy="233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606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51.userapi.com/impg/w6yRlAomZ4WxUh_w3eYHraBkQYBDcsNqrnh6PA/L5UlsbYE05s.jpg?size=640x854&amp;quality=96&amp;proxy=1&amp;sign=b77e16bc388e37ea395be64d34c04216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32" y="155642"/>
            <a:ext cx="4805531" cy="570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08826" y="5202238"/>
            <a:ext cx="9144000" cy="1655762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4б класса МБОУ СОШ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с.Арыг-Азюнский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Сойзан-оол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Ай-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Демир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участвует в республиканском заочном конкурсе детского творчества «Безопасный лед» 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#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Безопасный_лед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3611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88</Words>
  <Application>Microsoft Office PowerPoint</Application>
  <PresentationFormat>Широкоэкранный</PresentationFormat>
  <Paragraphs>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Ученица 2класса МБОУ СОШ с.Арыг-Узюнский Монгуш Ангелина участвует в республиканском конкурсе детского творчества «Безопасный лед» #Безопасный_лед  </vt:lpstr>
      <vt:lpstr>Ученица 1 класса МБОУ СОШ с. Арыг-Узюнский Тунгур-оол Дарина участвует в конкурсе рисунков " Безопасный лёд". Кл руководитель Ооржак Ш. О. #Безопасный_лед</vt:lpstr>
      <vt:lpstr>Калын-оол Ванесса, ученица 1 класс МБОУ СОШ с.Арыг-Бажы Улуг-Хемского района участвует в конкурсе творческих работ "Безопасный лед" кл.рук-ль: Сендажы Ромена Викторовна.</vt:lpstr>
      <vt:lpstr>Учащиеся МБОУ СОШ с.Торгалыг активно приняли участие в заочном конкурсе детского творчества «Осторожно, тонкий лед!»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УО</dc:creator>
  <cp:lastModifiedBy>УО</cp:lastModifiedBy>
  <cp:revision>13</cp:revision>
  <dcterms:created xsi:type="dcterms:W3CDTF">2021-01-05T12:06:21Z</dcterms:created>
  <dcterms:modified xsi:type="dcterms:W3CDTF">2021-01-08T04:43:03Z</dcterms:modified>
</cp:coreProperties>
</file>