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5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3303-8690-40C5-86F8-89EB3F731670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#%D0%91%D0%B5%D0%B7%D0%BE%D0%BF%D0%B0%D1%81%D0%BD%D1%8B%D0%B9_%D0%BB%D0%B5%D0%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%D0%91%D0%B5%D0%B7%D0%BE%D0%BF%D0%B0%D1%81%D0%BD%D1%8B%D0%B9_%D0%BB%D0%B5%D0%B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feed?section=search&amp;q=%23%D0%91%D0%B5%D0%B7%D0%BE%D0%BF%D0%B0%D1%81%D0%BD%D1%8B%D0%B9_%D0%BB%D0%B5%D0%B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1.userapi.com/impg/w6yRlAomZ4WxUh_w3eYHraBkQYBDcsNqrnh6PA/L5UlsbYE05s.jpg?size=640x854&amp;quality=96&amp;proxy=1&amp;sign=b77e16bc388e37ea395be64d34c0421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32" y="155642"/>
            <a:ext cx="4805531" cy="57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8826" y="5202238"/>
            <a:ext cx="9144000" cy="16557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4б класса МБОУ СОШ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с.Арыг-Азюнский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Сойзан-оол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Ай-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Демир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республиканском заочном конкурсе детского творчества «Безопасный лед»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Безопасный_лед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6.userapi.com/impg/88X5QxZFZlWHoDbhFf_k0ervHnJ6eAG8hPx-Og/a7oR6mXQs0E.jpg?size=640x854&amp;quality=96&amp;proxy=1&amp;sign=c1df9d30f92e263abbea1d9cb14c73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82" y="371836"/>
            <a:ext cx="4056502" cy="54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5784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2класса МБОУ СОШ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с.Арыг-Узюнский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Ангелина участвует в республиканском конкурсе детского творчества «Безопасный лед» 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Безопасный_лед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sun9-53.userapi.com/impg/8Rw64AJWa8CIe0LigYq_zoM1TOagfC3sUN1Brg/ZssmpPwznak.jpg?size=1600x1200&amp;quality=96&amp;proxy=1&amp;sign=4e48a1ac9b4d43135819d38f889e8a1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36" y="226117"/>
            <a:ext cx="6624605" cy="49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19" y="5322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класса МБОУ СОШ с.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Арыг-Узюнский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Тунгур-оол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конкурсе рисунков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Безопасный лёд". Кл руководитель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Ш. О.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Безопасный_лед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73.userapi.com/impg/ofe6rhJnFF4WnTn_IqJwM0IQ36x7RknlE6AIgQ/EjgMZy72zTw.jpg?size=1200x1600&amp;quality=96&amp;proxy=1&amp;sign=5765b0330b41e6f8d55006f536b0c0a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 bwMode="auto">
          <a:xfrm>
            <a:off x="3599167" y="252919"/>
            <a:ext cx="4387241" cy="50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8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489" y="4966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Калын-оол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Ванесса, ученица 1 класс МБОУ СОШ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с.Арыг-Бажы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участвует в конкурсе творческих работ "Безопасный лед"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кл.рук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-ль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Сендажы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Ромена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Викторовна.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61.userapi.com/impg/5rF1kEA0fW3YzQ3nPn-zUwoWIYEPQe6muG4ikw/6VLkmYAEFXA.jpg?size=903x1600&amp;quality=96&amp;proxy=1&amp;sign=5a16f6863cc310d8e1400fba5dc0291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24855"/>
          <a:stretch/>
        </p:blipFill>
        <p:spPr bwMode="auto">
          <a:xfrm>
            <a:off x="906293" y="532758"/>
            <a:ext cx="3821349" cy="43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.userapi.com/impg/IfloMles8KGTeJLy0i5m-tTkwGCSTb7EzKjuog/Gn0Xe434_kQ.jpg?size=1600x1200&amp;quality=96&amp;proxy=1&amp;sign=bb61342ab6d7554f9b9a8009efdb2c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18" y="379329"/>
            <a:ext cx="5966366" cy="44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89" y="54608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МБОУ СОШ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с.Торгалыг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приняли участие в заочном конкурсе детского творчества «Осторожно, тонкий лед!»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48.userapi.com/impg/6WodELIrTX0ZnHwl5r-nmlQ6N7df_BrFf4528A/MiYEAcWORC8.jpg?size=901x1600&amp;quality=96&amp;proxy=1&amp;sign=2cf174fef59203eb76aa6a73f77b380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1"/>
          <a:stretch/>
        </p:blipFill>
        <p:spPr bwMode="auto">
          <a:xfrm>
            <a:off x="272308" y="118051"/>
            <a:ext cx="2967190" cy="34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0.userapi.com/impg/zdGAXPCyDey2MIdSs543PxFNEnZy-E5ezpQgLg/Z8Hhk24pE6M.jpg?size=1600x1046&amp;quality=96&amp;proxy=1&amp;sign=88579e53975368813ea48a104a4c77d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59" y="288722"/>
            <a:ext cx="4053124" cy="2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7.userapi.com/impg/CCeJFqyIz_BLjq77Vjpz1l0WA3U-j_h25e-umA/WpdA2GJLVS8.jpg?size=1600x898&amp;quality=96&amp;proxy=1&amp;sign=adf1cb6bed2e781b9d063abe7fe2978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9" y="574628"/>
            <a:ext cx="4211713" cy="23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6.userapi.com/impg/nO-KmF88rRa8u2WJ2Y8UAUHYRtwSzmOc2EnHQg/yxEF_8S4ssg.jpg?size=900x1600&amp;quality=96&amp;proxy=1&amp;sign=6deb946b6f41da81e1b06eac5bb0088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8159" b="22278"/>
          <a:stretch/>
        </p:blipFill>
        <p:spPr bwMode="auto">
          <a:xfrm rot="16200000">
            <a:off x="2183859" y="2422644"/>
            <a:ext cx="2286000" cy="37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2.userapi.com/impg/n9mZlOVLY3Id4VvFCsnhj7xgOY8ED1uMZWFpww/Ik2RCXHxhlI.jpg?size=1600x900&amp;quality=96&amp;proxy=1&amp;sign=6a0b622d8b42ea1b22d351cce839fcf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89" y="3035030"/>
            <a:ext cx="4142330" cy="23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06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Ученица 2класса МБОУ СОШ с.Арыг-Узюнский Монгуш Ангелина участвует в республиканском конкурсе детского творчества «Безопасный лед» #Безопасный_лед  </vt:lpstr>
      <vt:lpstr>Ученица 1 класса МБОУ СОШ с. Арыг-Узюнский Тунгур-оол Дарина участвует в конкурсе рисунков " Безопасный лёд". Кл руководитель Ооржак Ш. О. #Безопасный_лед</vt:lpstr>
      <vt:lpstr>Калын-оол Ванесса, ученица 1 класс МБОУ СОШ с.Арыг-Бажы Улуг-Хемского района участвует в конкурсе творческих работ "Безопасный лед" кл.рук-ль: Сендажы Ромена Викторовна.</vt:lpstr>
      <vt:lpstr>Учащиеся МБОУ СОШ с.Торгалыг активно приняли участие в заочном конкурсе детского творчества «Осторожно, тонкий лед!»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УО</dc:creator>
  <cp:lastModifiedBy>УО</cp:lastModifiedBy>
  <cp:revision>12</cp:revision>
  <dcterms:created xsi:type="dcterms:W3CDTF">2021-01-05T12:06:21Z</dcterms:created>
  <dcterms:modified xsi:type="dcterms:W3CDTF">2021-01-07T07:57:31Z</dcterms:modified>
</cp:coreProperties>
</file>