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6" r:id="rId3"/>
    <p:sldId id="283" r:id="rId4"/>
    <p:sldId id="284" r:id="rId5"/>
    <p:sldId id="261" r:id="rId6"/>
    <p:sldId id="262" r:id="rId7"/>
    <p:sldId id="265" r:id="rId8"/>
    <p:sldId id="264" r:id="rId9"/>
    <p:sldId id="266" r:id="rId10"/>
    <p:sldId id="267" r:id="rId11"/>
    <p:sldId id="268" r:id="rId12"/>
    <p:sldId id="270" r:id="rId13"/>
    <p:sldId id="285" r:id="rId14"/>
    <p:sldId id="271" r:id="rId15"/>
    <p:sldId id="269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Ишемиялыг</a:t>
            </a:r>
            <a:r>
              <a:rPr lang="ru-RU" dirty="0" smtClean="0"/>
              <a:t> чурек </a:t>
            </a:r>
            <a:r>
              <a:rPr lang="ru-RU" dirty="0" err="1" smtClean="0"/>
              <a:t>аарыы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чул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Объект 3" descr="http://www.kartazdorovia.ru/upload/image/domoi1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64500" cy="5256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753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Моон</a:t>
            </a:r>
            <a:r>
              <a:rPr lang="ru-RU" dirty="0" smtClean="0"/>
              <a:t> </a:t>
            </a:r>
            <a:r>
              <a:rPr lang="ru-RU" dirty="0" err="1" smtClean="0"/>
              <a:t>сонгаар</a:t>
            </a:r>
            <a:r>
              <a:rPr lang="ru-RU" dirty="0" smtClean="0"/>
              <a:t> </a:t>
            </a:r>
            <a:r>
              <a:rPr lang="ru-RU" dirty="0" err="1" smtClean="0"/>
              <a:t>канчаар</a:t>
            </a:r>
            <a:r>
              <a:rPr lang="ru-RU" dirty="0" smtClean="0"/>
              <a:t> </a:t>
            </a:r>
            <a:r>
              <a:rPr lang="ru-RU" dirty="0" err="1" smtClean="0"/>
              <a:t>чуртаарыл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Хан </a:t>
            </a:r>
            <a:r>
              <a:rPr lang="ru-RU" dirty="0" err="1" smtClean="0"/>
              <a:t>базыышкынын</a:t>
            </a:r>
            <a:r>
              <a:rPr lang="ru-RU" dirty="0" smtClean="0"/>
              <a:t> (ХБ) </a:t>
            </a:r>
            <a:r>
              <a:rPr lang="ru-RU" dirty="0" err="1" smtClean="0"/>
              <a:t>ургулчу</a:t>
            </a:r>
            <a:r>
              <a:rPr lang="ru-RU" dirty="0" smtClean="0"/>
              <a:t> </a:t>
            </a:r>
            <a:r>
              <a:rPr lang="ru-RU" dirty="0" err="1" smtClean="0"/>
              <a:t>хынап</a:t>
            </a:r>
            <a:r>
              <a:rPr lang="ru-RU" dirty="0" smtClean="0"/>
              <a:t> </a:t>
            </a:r>
            <a:r>
              <a:rPr lang="ru-RU" dirty="0" err="1" smtClean="0"/>
              <a:t>турунар</a:t>
            </a:r>
            <a:r>
              <a:rPr lang="ru-RU" dirty="0" smtClean="0"/>
              <a:t>. </a:t>
            </a:r>
            <a:r>
              <a:rPr lang="ru-RU" dirty="0" err="1" smtClean="0"/>
              <a:t>Эмчинин</a:t>
            </a:r>
            <a:r>
              <a:rPr lang="ru-RU" dirty="0" smtClean="0"/>
              <a:t> </a:t>
            </a:r>
            <a:r>
              <a:rPr lang="ru-RU" dirty="0" err="1" smtClean="0"/>
              <a:t>сумези</a:t>
            </a:r>
            <a:r>
              <a:rPr lang="ru-RU" dirty="0" smtClean="0"/>
              <a:t>-биле </a:t>
            </a:r>
            <a:r>
              <a:rPr lang="ru-RU" dirty="0" err="1" smtClean="0"/>
              <a:t>ургулчу</a:t>
            </a:r>
            <a:r>
              <a:rPr lang="ru-RU" dirty="0" smtClean="0"/>
              <a:t> давление </a:t>
            </a:r>
            <a:r>
              <a:rPr lang="ru-RU" dirty="0" err="1" smtClean="0"/>
              <a:t>бадырар</a:t>
            </a:r>
            <a:r>
              <a:rPr lang="ru-RU" dirty="0" smtClean="0"/>
              <a:t> </a:t>
            </a:r>
            <a:r>
              <a:rPr lang="ru-RU" dirty="0" err="1" smtClean="0"/>
              <a:t>эмнерни</a:t>
            </a:r>
            <a:r>
              <a:rPr lang="ru-RU" dirty="0" smtClean="0"/>
              <a:t> </a:t>
            </a:r>
            <a:r>
              <a:rPr lang="ru-RU" dirty="0" err="1" smtClean="0"/>
              <a:t>ижер</a:t>
            </a:r>
            <a:r>
              <a:rPr lang="ru-RU" dirty="0" smtClean="0"/>
              <a:t>. </a:t>
            </a: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эвес</a:t>
            </a:r>
            <a:r>
              <a:rPr lang="ru-RU" dirty="0" smtClean="0"/>
              <a:t> ХБ 140/90-дан </a:t>
            </a:r>
            <a:r>
              <a:rPr lang="ru-RU" dirty="0" err="1" smtClean="0"/>
              <a:t>бедик</a:t>
            </a:r>
            <a:r>
              <a:rPr lang="ru-RU" dirty="0" smtClean="0"/>
              <a:t> </a:t>
            </a:r>
            <a:r>
              <a:rPr lang="ru-RU" dirty="0" err="1" smtClean="0"/>
              <a:t>болза</a:t>
            </a:r>
            <a:r>
              <a:rPr lang="ru-RU" dirty="0" smtClean="0"/>
              <a:t>, давление </a:t>
            </a:r>
            <a:r>
              <a:rPr lang="ru-RU" dirty="0" err="1" smtClean="0"/>
              <a:t>бадырар</a:t>
            </a:r>
            <a:r>
              <a:rPr lang="ru-RU" dirty="0" smtClean="0"/>
              <a:t> </a:t>
            </a:r>
            <a:r>
              <a:rPr lang="ru-RU" dirty="0" err="1" smtClean="0"/>
              <a:t>эмни</a:t>
            </a:r>
            <a:r>
              <a:rPr lang="ru-RU" dirty="0" smtClean="0"/>
              <a:t> </a:t>
            </a:r>
            <a:r>
              <a:rPr lang="ru-RU" dirty="0" err="1" smtClean="0"/>
              <a:t>ижер</a:t>
            </a:r>
            <a:r>
              <a:rPr lang="ru-RU" dirty="0" smtClean="0"/>
              <a:t> </a:t>
            </a:r>
            <a:r>
              <a:rPr lang="ru-RU" dirty="0" err="1" smtClean="0"/>
              <a:t>ужурлуг</a:t>
            </a:r>
            <a:r>
              <a:rPr lang="ru-RU" dirty="0" smtClean="0"/>
              <a:t>. </a:t>
            </a:r>
            <a:r>
              <a:rPr lang="ru-RU" dirty="0" err="1" smtClean="0"/>
              <a:t>Эртен</a:t>
            </a:r>
            <a:r>
              <a:rPr lang="ru-RU" dirty="0" smtClean="0"/>
              <a:t>, </a:t>
            </a:r>
            <a:r>
              <a:rPr lang="ru-RU" dirty="0" err="1" smtClean="0"/>
              <a:t>кежээ</a:t>
            </a:r>
            <a:r>
              <a:rPr lang="ru-RU" dirty="0" smtClean="0"/>
              <a:t> хан </a:t>
            </a:r>
            <a:r>
              <a:rPr lang="ru-RU" dirty="0" err="1" smtClean="0"/>
              <a:t>базыышкынын</a:t>
            </a:r>
            <a:r>
              <a:rPr lang="ru-RU" dirty="0" smtClean="0"/>
              <a:t> </a:t>
            </a:r>
            <a:r>
              <a:rPr lang="ru-RU" dirty="0" err="1" smtClean="0"/>
              <a:t>хынааш</a:t>
            </a:r>
            <a:r>
              <a:rPr lang="ru-RU" dirty="0" smtClean="0"/>
              <a:t>, </a:t>
            </a:r>
            <a:r>
              <a:rPr lang="ru-RU" dirty="0" err="1" smtClean="0"/>
              <a:t>хун</a:t>
            </a:r>
            <a:r>
              <a:rPr lang="ru-RU" dirty="0" smtClean="0"/>
              <a:t> </a:t>
            </a:r>
            <a:r>
              <a:rPr lang="ru-RU" dirty="0" err="1" smtClean="0"/>
              <a:t>демдеглелинге</a:t>
            </a:r>
            <a:r>
              <a:rPr lang="ru-RU" dirty="0" smtClean="0"/>
              <a:t> (дневник) </a:t>
            </a:r>
            <a:r>
              <a:rPr lang="ru-RU" dirty="0" err="1" smtClean="0"/>
              <a:t>демдеглээр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Ханда</a:t>
            </a:r>
            <a:r>
              <a:rPr lang="ru-RU" dirty="0" smtClean="0"/>
              <a:t> </a:t>
            </a:r>
            <a:r>
              <a:rPr lang="ru-RU" dirty="0" err="1" smtClean="0"/>
              <a:t>холестеринин</a:t>
            </a:r>
            <a:r>
              <a:rPr lang="ru-RU" dirty="0" smtClean="0"/>
              <a:t> </a:t>
            </a:r>
            <a:r>
              <a:rPr lang="ru-RU" dirty="0" err="1" smtClean="0"/>
              <a:t>санын</a:t>
            </a:r>
            <a:r>
              <a:rPr lang="ru-RU" dirty="0" smtClean="0"/>
              <a:t> </a:t>
            </a:r>
            <a:r>
              <a:rPr lang="ru-RU" dirty="0" err="1" smtClean="0"/>
              <a:t>билир</a:t>
            </a:r>
            <a:r>
              <a:rPr lang="ru-RU" dirty="0" smtClean="0"/>
              <a:t> </a:t>
            </a:r>
            <a:r>
              <a:rPr lang="ru-RU" dirty="0" err="1" smtClean="0"/>
              <a:t>ужурлуг</a:t>
            </a:r>
            <a:r>
              <a:rPr lang="ru-RU" dirty="0" smtClean="0"/>
              <a:t> </a:t>
            </a:r>
            <a:r>
              <a:rPr lang="ru-RU" dirty="0" err="1" smtClean="0"/>
              <a:t>силер</a:t>
            </a:r>
            <a:r>
              <a:rPr lang="ru-RU" dirty="0" smtClean="0"/>
              <a:t>. Чурек </a:t>
            </a:r>
            <a:r>
              <a:rPr lang="ru-RU" dirty="0" err="1" smtClean="0"/>
              <a:t>аарып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 </a:t>
            </a:r>
            <a:r>
              <a:rPr lang="ru-RU" dirty="0" err="1" smtClean="0"/>
              <a:t>кижилернин</a:t>
            </a:r>
            <a:r>
              <a:rPr lang="ru-RU" dirty="0" smtClean="0"/>
              <a:t> </a:t>
            </a:r>
            <a:r>
              <a:rPr lang="ru-RU" dirty="0" err="1" smtClean="0"/>
              <a:t>холестерини</a:t>
            </a:r>
            <a:r>
              <a:rPr lang="ru-RU" dirty="0" smtClean="0"/>
              <a:t> 4,5-тен (</a:t>
            </a:r>
            <a:r>
              <a:rPr lang="ru-RU" dirty="0" err="1" smtClean="0"/>
              <a:t>ммоль</a:t>
            </a:r>
            <a:r>
              <a:rPr lang="ru-RU" dirty="0" smtClean="0"/>
              <a:t>/л) куду </a:t>
            </a:r>
            <a:r>
              <a:rPr lang="ru-RU" dirty="0" err="1" smtClean="0"/>
              <a:t>болур</a:t>
            </a:r>
            <a:r>
              <a:rPr lang="ru-RU" dirty="0" smtClean="0"/>
              <a:t> </a:t>
            </a:r>
            <a:r>
              <a:rPr lang="ru-RU" dirty="0" err="1" smtClean="0"/>
              <a:t>ужурлуг,ЛПНП</a:t>
            </a:r>
            <a:r>
              <a:rPr lang="ru-RU" dirty="0" smtClean="0"/>
              <a:t> (</a:t>
            </a:r>
            <a:r>
              <a:rPr lang="ru-RU" dirty="0" err="1" smtClean="0"/>
              <a:t>багай</a:t>
            </a:r>
            <a:r>
              <a:rPr lang="ru-RU" dirty="0" smtClean="0"/>
              <a:t> холестерин) 2,4-тен (</a:t>
            </a:r>
            <a:r>
              <a:rPr lang="ru-RU" dirty="0" err="1" smtClean="0"/>
              <a:t>ммоль</a:t>
            </a:r>
            <a:r>
              <a:rPr lang="ru-RU" dirty="0" smtClean="0"/>
              <a:t>/л) куду </a:t>
            </a:r>
            <a:r>
              <a:rPr lang="ru-RU" dirty="0" err="1" smtClean="0"/>
              <a:t>болур</a:t>
            </a:r>
            <a:r>
              <a:rPr lang="ru-RU" dirty="0" smtClean="0"/>
              <a:t> </a:t>
            </a:r>
            <a:r>
              <a:rPr lang="ru-RU" dirty="0" err="1" smtClean="0"/>
              <a:t>ужурлуг</a:t>
            </a:r>
            <a:r>
              <a:rPr lang="ru-RU" dirty="0" smtClean="0"/>
              <a:t>. </a:t>
            </a: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эвес</a:t>
            </a:r>
            <a:r>
              <a:rPr lang="ru-RU" dirty="0" smtClean="0"/>
              <a:t> </a:t>
            </a:r>
            <a:r>
              <a:rPr lang="ru-RU" dirty="0" err="1" smtClean="0"/>
              <a:t>холестерининер</a:t>
            </a:r>
            <a:r>
              <a:rPr lang="ru-RU" dirty="0" smtClean="0"/>
              <a:t> </a:t>
            </a:r>
            <a:r>
              <a:rPr lang="ru-RU" dirty="0" err="1" smtClean="0"/>
              <a:t>бедик</a:t>
            </a:r>
            <a:r>
              <a:rPr lang="ru-RU" dirty="0" smtClean="0"/>
              <a:t> </a:t>
            </a:r>
            <a:r>
              <a:rPr lang="ru-RU" dirty="0" err="1" smtClean="0"/>
              <a:t>болза</a:t>
            </a:r>
            <a:r>
              <a:rPr lang="ru-RU" dirty="0" smtClean="0"/>
              <a:t>, холестерин </a:t>
            </a:r>
            <a:r>
              <a:rPr lang="ru-RU" dirty="0" err="1" smtClean="0"/>
              <a:t>эвээжедир</a:t>
            </a:r>
            <a:r>
              <a:rPr lang="ru-RU" dirty="0" smtClean="0"/>
              <a:t> </a:t>
            </a:r>
            <a:r>
              <a:rPr lang="ru-RU" dirty="0" err="1" smtClean="0"/>
              <a:t>эмнерни</a:t>
            </a:r>
            <a:r>
              <a:rPr lang="ru-RU" dirty="0" smtClean="0"/>
              <a:t> </a:t>
            </a:r>
            <a:r>
              <a:rPr lang="ru-RU" dirty="0" err="1" smtClean="0"/>
              <a:t>ижер</a:t>
            </a:r>
            <a:r>
              <a:rPr lang="ru-RU" dirty="0" smtClean="0"/>
              <a:t> </a:t>
            </a:r>
            <a:r>
              <a:rPr lang="ru-RU" dirty="0" err="1" smtClean="0"/>
              <a:t>ужурлуг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err="1" smtClean="0"/>
              <a:t>таакпыдан</a:t>
            </a:r>
            <a:r>
              <a:rPr lang="ru-RU" dirty="0" smtClean="0"/>
              <a:t> </a:t>
            </a:r>
            <a:r>
              <a:rPr lang="ru-RU" dirty="0" err="1" smtClean="0"/>
              <a:t>дурген</a:t>
            </a:r>
            <a:r>
              <a:rPr lang="ru-RU" dirty="0" smtClean="0"/>
              <a:t> </a:t>
            </a:r>
            <a:r>
              <a:rPr lang="ru-RU" dirty="0" err="1" smtClean="0"/>
              <a:t>ойталанар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Спортчу</a:t>
            </a:r>
            <a:r>
              <a:rPr lang="ru-RU" dirty="0" smtClean="0"/>
              <a:t> куш-</a:t>
            </a:r>
            <a:r>
              <a:rPr lang="ru-RU" dirty="0" err="1" smtClean="0"/>
              <a:t>культураны</a:t>
            </a:r>
            <a:r>
              <a:rPr lang="ru-RU" dirty="0" smtClean="0"/>
              <a:t> </a:t>
            </a:r>
            <a:r>
              <a:rPr lang="ru-RU" dirty="0" err="1" smtClean="0"/>
              <a:t>ургулчу</a:t>
            </a:r>
            <a:r>
              <a:rPr lang="ru-RU" dirty="0" smtClean="0"/>
              <a:t>, </a:t>
            </a:r>
            <a:r>
              <a:rPr lang="ru-RU" dirty="0" err="1" smtClean="0"/>
              <a:t>узук</a:t>
            </a:r>
            <a:r>
              <a:rPr lang="ru-RU" dirty="0" smtClean="0"/>
              <a:t> </a:t>
            </a:r>
            <a:r>
              <a:rPr lang="ru-RU" dirty="0" err="1" smtClean="0"/>
              <a:t>чокка</a:t>
            </a:r>
            <a:r>
              <a:rPr lang="ru-RU" dirty="0" smtClean="0"/>
              <a:t> </a:t>
            </a:r>
            <a:r>
              <a:rPr lang="ru-RU" dirty="0" err="1" smtClean="0"/>
              <a:t>кылыр</a:t>
            </a:r>
            <a:r>
              <a:rPr lang="ru-RU" dirty="0" smtClean="0"/>
              <a:t> </a:t>
            </a:r>
            <a:r>
              <a:rPr lang="ru-RU" dirty="0" err="1" smtClean="0"/>
              <a:t>болза</a:t>
            </a:r>
            <a:r>
              <a:rPr lang="ru-RU" dirty="0" smtClean="0"/>
              <a:t> </a:t>
            </a:r>
            <a:r>
              <a:rPr lang="ru-RU" dirty="0" err="1" smtClean="0"/>
              <a:t>эки</a:t>
            </a:r>
            <a:r>
              <a:rPr lang="ru-RU" dirty="0" smtClean="0"/>
              <a:t> (</a:t>
            </a:r>
            <a:r>
              <a:rPr lang="ru-RU" dirty="0" err="1" smtClean="0"/>
              <a:t>арыг</a:t>
            </a:r>
            <a:r>
              <a:rPr lang="ru-RU" dirty="0" smtClean="0"/>
              <a:t> </a:t>
            </a:r>
            <a:r>
              <a:rPr lang="ru-RU" dirty="0" err="1" smtClean="0"/>
              <a:t>агаарга</a:t>
            </a:r>
            <a:r>
              <a:rPr lang="ru-RU" dirty="0" smtClean="0"/>
              <a:t> </a:t>
            </a:r>
            <a:r>
              <a:rPr lang="ru-RU" dirty="0" err="1" smtClean="0"/>
              <a:t>кылаштаар</a:t>
            </a:r>
            <a:r>
              <a:rPr lang="ru-RU" dirty="0" smtClean="0"/>
              <a:t>, </a:t>
            </a:r>
            <a:r>
              <a:rPr lang="ru-RU" dirty="0" err="1" smtClean="0"/>
              <a:t>чадаг-тергелиг</a:t>
            </a:r>
            <a:r>
              <a:rPr lang="ru-RU" dirty="0" smtClean="0"/>
              <a:t> </a:t>
            </a:r>
            <a:r>
              <a:rPr lang="ru-RU" dirty="0" err="1" smtClean="0"/>
              <a:t>халдыр</a:t>
            </a:r>
            <a:r>
              <a:rPr lang="ru-RU" dirty="0" smtClean="0"/>
              <a:t>, </a:t>
            </a:r>
            <a:r>
              <a:rPr lang="ru-RU" dirty="0" err="1" smtClean="0"/>
              <a:t>эштир</a:t>
            </a:r>
            <a:r>
              <a:rPr lang="ru-RU" dirty="0" smtClean="0"/>
              <a:t> </a:t>
            </a:r>
            <a:r>
              <a:rPr lang="ru-RU" dirty="0" err="1" smtClean="0"/>
              <a:t>болза</a:t>
            </a:r>
            <a:r>
              <a:rPr lang="ru-RU" dirty="0" smtClean="0"/>
              <a:t> </a:t>
            </a:r>
            <a:r>
              <a:rPr lang="ru-RU" dirty="0" err="1" smtClean="0"/>
              <a:t>эки</a:t>
            </a:r>
            <a:r>
              <a:rPr lang="ru-RU" dirty="0" smtClean="0"/>
              <a:t>). </a:t>
            </a:r>
            <a:r>
              <a:rPr lang="ru-RU" dirty="0" err="1" smtClean="0"/>
              <a:t>Даштыгаа</a:t>
            </a:r>
            <a:r>
              <a:rPr lang="ru-RU" dirty="0" smtClean="0"/>
              <a:t> (</a:t>
            </a:r>
            <a:r>
              <a:rPr lang="ru-RU" dirty="0" err="1" smtClean="0"/>
              <a:t>огородка</a:t>
            </a:r>
            <a:r>
              <a:rPr lang="ru-RU" dirty="0" smtClean="0"/>
              <a:t>) </a:t>
            </a:r>
            <a:r>
              <a:rPr lang="ru-RU" dirty="0" err="1" smtClean="0"/>
              <a:t>ажылдаарынын</a:t>
            </a:r>
            <a:r>
              <a:rPr lang="ru-RU" dirty="0" smtClean="0"/>
              <a:t> </a:t>
            </a:r>
            <a:r>
              <a:rPr lang="ru-RU" dirty="0" err="1" smtClean="0"/>
              <a:t>мурнунда</a:t>
            </a:r>
            <a:r>
              <a:rPr lang="ru-RU" dirty="0" smtClean="0"/>
              <a:t>, </a:t>
            </a:r>
            <a:r>
              <a:rPr lang="ru-RU" dirty="0" err="1" smtClean="0"/>
              <a:t>эмчинин</a:t>
            </a:r>
            <a:r>
              <a:rPr lang="ru-RU" dirty="0" smtClean="0"/>
              <a:t> </a:t>
            </a:r>
            <a:r>
              <a:rPr lang="ru-RU" dirty="0" err="1" smtClean="0"/>
              <a:t>сумезин</a:t>
            </a:r>
            <a:r>
              <a:rPr lang="ru-RU" dirty="0" smtClean="0"/>
              <a:t> </a:t>
            </a:r>
            <a:r>
              <a:rPr lang="ru-RU" dirty="0" err="1" smtClean="0"/>
              <a:t>алыр</a:t>
            </a:r>
            <a:r>
              <a:rPr lang="ru-RU" dirty="0" smtClean="0"/>
              <a:t>, </a:t>
            </a:r>
            <a:r>
              <a:rPr lang="ru-RU" dirty="0" err="1" smtClean="0"/>
              <a:t>ажылды</a:t>
            </a:r>
            <a:r>
              <a:rPr lang="ru-RU" dirty="0" smtClean="0"/>
              <a:t> </a:t>
            </a:r>
            <a:r>
              <a:rPr lang="ru-RU" dirty="0" err="1" smtClean="0"/>
              <a:t>чоорту</a:t>
            </a:r>
            <a:r>
              <a:rPr lang="ru-RU" dirty="0" smtClean="0"/>
              <a:t> </a:t>
            </a:r>
            <a:r>
              <a:rPr lang="ru-RU" dirty="0" err="1" smtClean="0"/>
              <a:t>улгааттырып</a:t>
            </a:r>
            <a:r>
              <a:rPr lang="ru-RU" dirty="0" smtClean="0"/>
              <a:t> </a:t>
            </a:r>
            <a:r>
              <a:rPr lang="ru-RU" dirty="0" err="1" smtClean="0"/>
              <a:t>болур</a:t>
            </a:r>
            <a:r>
              <a:rPr lang="ru-RU" dirty="0" smtClean="0"/>
              <a:t>. </a:t>
            </a:r>
            <a:r>
              <a:rPr lang="ru-RU" dirty="0" err="1" smtClean="0"/>
              <a:t>Аар</a:t>
            </a:r>
            <a:r>
              <a:rPr lang="ru-RU" dirty="0" smtClean="0"/>
              <a:t> </a:t>
            </a:r>
            <a:r>
              <a:rPr lang="ru-RU" dirty="0" err="1" smtClean="0"/>
              <a:t>ажыл</a:t>
            </a:r>
            <a:r>
              <a:rPr lang="ru-RU" dirty="0" smtClean="0"/>
              <a:t> </a:t>
            </a:r>
            <a:r>
              <a:rPr lang="ru-RU" dirty="0" err="1" smtClean="0"/>
              <a:t>кылып</a:t>
            </a:r>
            <a:r>
              <a:rPr lang="ru-RU" dirty="0" smtClean="0"/>
              <a:t> </a:t>
            </a:r>
            <a:r>
              <a:rPr lang="ru-RU" dirty="0" err="1" smtClean="0"/>
              <a:t>болбас</a:t>
            </a:r>
            <a:r>
              <a:rPr lang="ru-RU" dirty="0" smtClean="0"/>
              <a:t>. </a:t>
            </a: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эвес</a:t>
            </a:r>
            <a:r>
              <a:rPr lang="ru-RU" dirty="0" smtClean="0"/>
              <a:t> </a:t>
            </a:r>
            <a:r>
              <a:rPr lang="ru-RU" dirty="0" err="1" smtClean="0"/>
              <a:t>ажыл</a:t>
            </a:r>
            <a:r>
              <a:rPr lang="ru-RU" dirty="0" smtClean="0"/>
              <a:t> </a:t>
            </a:r>
            <a:r>
              <a:rPr lang="ru-RU" dirty="0" err="1" smtClean="0"/>
              <a:t>кылып</a:t>
            </a:r>
            <a:r>
              <a:rPr lang="ru-RU" dirty="0" smtClean="0"/>
              <a:t> </a:t>
            </a:r>
            <a:r>
              <a:rPr lang="ru-RU" dirty="0" err="1" smtClean="0"/>
              <a:t>турунарда</a:t>
            </a:r>
            <a:r>
              <a:rPr lang="ru-RU" dirty="0" smtClean="0"/>
              <a:t>, </a:t>
            </a:r>
            <a:r>
              <a:rPr lang="ru-RU" dirty="0" err="1" smtClean="0"/>
              <a:t>чурээнер</a:t>
            </a:r>
            <a:r>
              <a:rPr lang="ru-RU" dirty="0" smtClean="0"/>
              <a:t> </a:t>
            </a:r>
            <a:r>
              <a:rPr lang="ru-RU" dirty="0" err="1" smtClean="0"/>
              <a:t>аарый</a:t>
            </a:r>
            <a:r>
              <a:rPr lang="ru-RU" dirty="0" smtClean="0"/>
              <a:t> </a:t>
            </a:r>
            <a:r>
              <a:rPr lang="ru-RU" dirty="0" err="1" smtClean="0"/>
              <a:t>бээр</a:t>
            </a:r>
            <a:r>
              <a:rPr lang="ru-RU" dirty="0" smtClean="0"/>
              <a:t> </a:t>
            </a:r>
            <a:r>
              <a:rPr lang="ru-RU" dirty="0" err="1" smtClean="0"/>
              <a:t>болза</a:t>
            </a:r>
            <a:r>
              <a:rPr lang="ru-RU" dirty="0" smtClean="0"/>
              <a:t>, </a:t>
            </a:r>
            <a:r>
              <a:rPr lang="ru-RU" dirty="0" err="1" smtClean="0"/>
              <a:t>дурген</a:t>
            </a:r>
            <a:r>
              <a:rPr lang="ru-RU" dirty="0" smtClean="0"/>
              <a:t> </a:t>
            </a:r>
            <a:r>
              <a:rPr lang="ru-RU" dirty="0" err="1" smtClean="0"/>
              <a:t>соксаткаш</a:t>
            </a:r>
            <a:r>
              <a:rPr lang="ru-RU" dirty="0" smtClean="0"/>
              <a:t>, </a:t>
            </a:r>
            <a:r>
              <a:rPr lang="ru-RU" dirty="0" err="1" smtClean="0"/>
              <a:t>дыштанып</a:t>
            </a:r>
            <a:r>
              <a:rPr lang="ru-RU" dirty="0" smtClean="0"/>
              <a:t> </a:t>
            </a:r>
            <a:r>
              <a:rPr lang="ru-RU" dirty="0" err="1" smtClean="0"/>
              <a:t>аар</a:t>
            </a:r>
            <a:r>
              <a:rPr lang="ru-RU" dirty="0" smtClean="0"/>
              <a:t> </a:t>
            </a:r>
            <a:r>
              <a:rPr lang="ru-RU" dirty="0" err="1" smtClean="0"/>
              <a:t>болза</a:t>
            </a:r>
            <a:r>
              <a:rPr lang="ru-RU" dirty="0" smtClean="0"/>
              <a:t> </a:t>
            </a:r>
            <a:r>
              <a:rPr lang="ru-RU" dirty="0" err="1" smtClean="0"/>
              <a:t>эки</a:t>
            </a:r>
            <a:r>
              <a:rPr lang="ru-RU" dirty="0" smtClean="0"/>
              <a:t> азы </a:t>
            </a:r>
            <a:r>
              <a:rPr lang="ru-RU" dirty="0" err="1" smtClean="0"/>
              <a:t>нитроглицеринни</a:t>
            </a:r>
            <a:r>
              <a:rPr lang="ru-RU" dirty="0" smtClean="0"/>
              <a:t> </a:t>
            </a:r>
            <a:r>
              <a:rPr lang="ru-RU" dirty="0" err="1" smtClean="0"/>
              <a:t>дыл</a:t>
            </a:r>
            <a:r>
              <a:rPr lang="ru-RU" dirty="0" smtClean="0"/>
              <a:t> </a:t>
            </a:r>
            <a:r>
              <a:rPr lang="ru-RU" dirty="0" err="1" smtClean="0"/>
              <a:t>адаанче</a:t>
            </a:r>
            <a:r>
              <a:rPr lang="ru-RU" dirty="0" smtClean="0"/>
              <a:t> </a:t>
            </a:r>
            <a:r>
              <a:rPr lang="ru-RU" dirty="0" err="1" smtClean="0"/>
              <a:t>салыр</a:t>
            </a:r>
            <a:r>
              <a:rPr lang="ru-RU" dirty="0" smtClean="0"/>
              <a:t> (азы </a:t>
            </a:r>
            <a:r>
              <a:rPr lang="ru-RU" dirty="0" err="1" smtClean="0"/>
              <a:t>чажар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46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Эмчинин</a:t>
            </a:r>
            <a:r>
              <a:rPr lang="ru-RU" dirty="0" smtClean="0"/>
              <a:t> </a:t>
            </a:r>
            <a:r>
              <a:rPr lang="ru-RU" dirty="0" err="1" smtClean="0"/>
              <a:t>сумези</a:t>
            </a:r>
            <a:r>
              <a:rPr lang="ru-RU" dirty="0" smtClean="0"/>
              <a:t>-биле </a:t>
            </a:r>
            <a:r>
              <a:rPr lang="ru-RU" dirty="0" err="1" smtClean="0"/>
              <a:t>кандыг</a:t>
            </a:r>
            <a:r>
              <a:rPr lang="ru-RU" dirty="0" smtClean="0"/>
              <a:t> </a:t>
            </a:r>
            <a:r>
              <a:rPr lang="ru-RU" dirty="0" err="1" smtClean="0"/>
              <a:t>эмнер</a:t>
            </a:r>
            <a:r>
              <a:rPr lang="ru-RU" dirty="0" smtClean="0"/>
              <a:t> </a:t>
            </a:r>
            <a:r>
              <a:rPr lang="ru-RU" dirty="0" err="1" smtClean="0"/>
              <a:t>ижерил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А- хан </a:t>
            </a:r>
            <a:r>
              <a:rPr lang="ru-RU" dirty="0" err="1" smtClean="0"/>
              <a:t>суугадыр</a:t>
            </a:r>
            <a:r>
              <a:rPr lang="ru-RU" dirty="0" smtClean="0"/>
              <a:t> </a:t>
            </a:r>
            <a:r>
              <a:rPr lang="ru-RU" dirty="0" err="1" smtClean="0"/>
              <a:t>эмнер</a:t>
            </a:r>
            <a:r>
              <a:rPr lang="ru-RU" dirty="0" smtClean="0"/>
              <a:t>: аспирин (</a:t>
            </a:r>
            <a:r>
              <a:rPr lang="ru-RU" dirty="0" err="1" smtClean="0"/>
              <a:t>кардиомагнил</a:t>
            </a:r>
            <a:r>
              <a:rPr lang="ru-RU" dirty="0" smtClean="0"/>
              <a:t>, </a:t>
            </a:r>
            <a:r>
              <a:rPr lang="ru-RU" dirty="0" err="1" smtClean="0"/>
              <a:t>тромбоАСС</a:t>
            </a:r>
            <a:r>
              <a:rPr lang="ru-RU" dirty="0" smtClean="0"/>
              <a:t>, </a:t>
            </a:r>
            <a:r>
              <a:rPr lang="ru-RU" dirty="0" err="1" smtClean="0"/>
              <a:t>ацекардол</a:t>
            </a:r>
            <a:r>
              <a:rPr lang="ru-RU" dirty="0" smtClean="0"/>
              <a:t>), </a:t>
            </a:r>
            <a:r>
              <a:rPr lang="ru-RU" dirty="0" err="1" smtClean="0"/>
              <a:t>плавикс</a:t>
            </a:r>
            <a:r>
              <a:rPr lang="ru-RU" dirty="0" smtClean="0"/>
              <a:t> (</a:t>
            </a:r>
            <a:r>
              <a:rPr lang="ru-RU" dirty="0" err="1" smtClean="0"/>
              <a:t>клопидогрель</a:t>
            </a:r>
            <a:r>
              <a:rPr lang="ru-RU" dirty="0" smtClean="0"/>
              <a:t>, </a:t>
            </a:r>
            <a:r>
              <a:rPr lang="ru-RU" dirty="0" err="1" smtClean="0"/>
              <a:t>эгитромб</a:t>
            </a:r>
            <a:r>
              <a:rPr lang="ru-RU" dirty="0" smtClean="0"/>
              <a:t>, </a:t>
            </a:r>
            <a:r>
              <a:rPr lang="ru-RU" dirty="0" err="1" smtClean="0"/>
              <a:t>брилинта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Б- </a:t>
            </a:r>
            <a:r>
              <a:rPr lang="ru-RU" dirty="0" err="1" smtClean="0"/>
              <a:t>блокаторлар</a:t>
            </a:r>
            <a:r>
              <a:rPr lang="ru-RU" dirty="0" smtClean="0"/>
              <a:t>: </a:t>
            </a:r>
            <a:r>
              <a:rPr lang="ru-RU" dirty="0" err="1" smtClean="0"/>
              <a:t>конкор</a:t>
            </a:r>
            <a:r>
              <a:rPr lang="ru-RU" dirty="0" smtClean="0"/>
              <a:t> (</a:t>
            </a:r>
            <a:r>
              <a:rPr lang="ru-RU" dirty="0" err="1" smtClean="0"/>
              <a:t>эгилок</a:t>
            </a:r>
            <a:r>
              <a:rPr lang="ru-RU" dirty="0" smtClean="0"/>
              <a:t>, </a:t>
            </a:r>
            <a:r>
              <a:rPr lang="ru-RU" dirty="0" err="1" smtClean="0"/>
              <a:t>метопролол</a:t>
            </a:r>
            <a:r>
              <a:rPr lang="ru-RU" dirty="0" smtClean="0"/>
              <a:t>, </a:t>
            </a:r>
            <a:r>
              <a:rPr lang="ru-RU" dirty="0" err="1" smtClean="0"/>
              <a:t>бисопролол</a:t>
            </a:r>
            <a:r>
              <a:rPr lang="ru-RU" dirty="0" smtClean="0"/>
              <a:t>, </a:t>
            </a:r>
            <a:r>
              <a:rPr lang="ru-RU" dirty="0" err="1" smtClean="0"/>
              <a:t>коронал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С-</a:t>
            </a:r>
            <a:r>
              <a:rPr lang="ru-RU" dirty="0" err="1" smtClean="0"/>
              <a:t>статиннер</a:t>
            </a:r>
            <a:r>
              <a:rPr lang="ru-RU" dirty="0" smtClean="0"/>
              <a:t>: </a:t>
            </a:r>
            <a:r>
              <a:rPr lang="ru-RU" dirty="0" err="1" smtClean="0"/>
              <a:t>аторис</a:t>
            </a:r>
            <a:r>
              <a:rPr lang="ru-RU" dirty="0" smtClean="0"/>
              <a:t> (</a:t>
            </a:r>
            <a:r>
              <a:rPr lang="ru-RU" dirty="0" err="1" smtClean="0"/>
              <a:t>аторвастатин</a:t>
            </a:r>
            <a:r>
              <a:rPr lang="ru-RU" dirty="0" smtClean="0"/>
              <a:t>, </a:t>
            </a:r>
            <a:r>
              <a:rPr lang="ru-RU" dirty="0" err="1" smtClean="0"/>
              <a:t>вазилип</a:t>
            </a:r>
            <a:r>
              <a:rPr lang="ru-RU" dirty="0" smtClean="0"/>
              <a:t>, </a:t>
            </a:r>
            <a:r>
              <a:rPr lang="ru-RU" dirty="0" err="1" smtClean="0"/>
              <a:t>розулип</a:t>
            </a:r>
            <a:r>
              <a:rPr lang="ru-RU" dirty="0" smtClean="0"/>
              <a:t>, </a:t>
            </a:r>
            <a:r>
              <a:rPr lang="ru-RU" dirty="0" err="1" smtClean="0"/>
              <a:t>мертенил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8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Спортчу</a:t>
            </a:r>
            <a:r>
              <a:rPr lang="ru-RU" dirty="0" smtClean="0"/>
              <a:t> куш-культура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 smtClean="0"/>
              <a:t>Хемчээлдиг</a:t>
            </a:r>
            <a:r>
              <a:rPr lang="ru-RU" dirty="0" smtClean="0"/>
              <a:t> куш-культура-</a:t>
            </a:r>
            <a:r>
              <a:rPr lang="ru-RU" dirty="0" err="1" smtClean="0"/>
              <a:t>чуректин</a:t>
            </a:r>
            <a:r>
              <a:rPr lang="ru-RU" dirty="0" smtClean="0"/>
              <a:t> </a:t>
            </a:r>
            <a:r>
              <a:rPr lang="ru-RU" dirty="0" err="1" smtClean="0"/>
              <a:t>ажылын</a:t>
            </a:r>
            <a:r>
              <a:rPr lang="ru-RU" dirty="0" smtClean="0"/>
              <a:t> </a:t>
            </a:r>
            <a:r>
              <a:rPr lang="ru-RU" dirty="0" err="1" smtClean="0"/>
              <a:t>чоорту</a:t>
            </a:r>
            <a:r>
              <a:rPr lang="ru-RU" dirty="0" smtClean="0"/>
              <a:t> </a:t>
            </a:r>
            <a:r>
              <a:rPr lang="ru-RU" dirty="0" err="1" smtClean="0"/>
              <a:t>экижидер</a:t>
            </a:r>
            <a:r>
              <a:rPr lang="ru-RU" dirty="0" smtClean="0"/>
              <a:t>, </a:t>
            </a:r>
            <a:r>
              <a:rPr lang="ru-RU" dirty="0" err="1" smtClean="0"/>
              <a:t>багай</a:t>
            </a:r>
            <a:r>
              <a:rPr lang="ru-RU" dirty="0" smtClean="0"/>
              <a:t> </a:t>
            </a:r>
            <a:r>
              <a:rPr lang="ru-RU" dirty="0" err="1" smtClean="0"/>
              <a:t>холестериннин</a:t>
            </a:r>
            <a:r>
              <a:rPr lang="ru-RU" dirty="0" smtClean="0"/>
              <a:t> (ЛПНП) </a:t>
            </a:r>
            <a:r>
              <a:rPr lang="ru-RU" dirty="0" err="1" smtClean="0"/>
              <a:t>санын</a:t>
            </a:r>
            <a:r>
              <a:rPr lang="ru-RU" dirty="0" smtClean="0"/>
              <a:t> </a:t>
            </a:r>
            <a:r>
              <a:rPr lang="ru-RU" dirty="0" err="1" smtClean="0"/>
              <a:t>эвээжедир</a:t>
            </a:r>
            <a:r>
              <a:rPr lang="ru-RU" dirty="0" smtClean="0"/>
              <a:t>, </a:t>
            </a:r>
            <a:r>
              <a:rPr lang="ru-RU" dirty="0" err="1" smtClean="0"/>
              <a:t>эки</a:t>
            </a:r>
            <a:r>
              <a:rPr lang="ru-RU" dirty="0" smtClean="0"/>
              <a:t> </a:t>
            </a:r>
            <a:r>
              <a:rPr lang="ru-RU" dirty="0" err="1" smtClean="0"/>
              <a:t>холестериннин</a:t>
            </a:r>
            <a:r>
              <a:rPr lang="ru-RU" dirty="0" smtClean="0"/>
              <a:t> (ЛПВП) </a:t>
            </a:r>
            <a:r>
              <a:rPr lang="ru-RU" dirty="0" err="1" smtClean="0"/>
              <a:t>санын</a:t>
            </a:r>
            <a:r>
              <a:rPr lang="ru-RU" dirty="0" smtClean="0"/>
              <a:t> </a:t>
            </a:r>
            <a:r>
              <a:rPr lang="ru-RU" dirty="0" err="1" smtClean="0"/>
              <a:t>ковудедир</a:t>
            </a:r>
            <a:r>
              <a:rPr lang="ru-RU" dirty="0" smtClean="0"/>
              <a:t>, </a:t>
            </a:r>
            <a:r>
              <a:rPr lang="ru-RU" dirty="0" err="1" smtClean="0"/>
              <a:t>чигир</a:t>
            </a:r>
            <a:r>
              <a:rPr lang="ru-RU" dirty="0" smtClean="0"/>
              <a:t> </a:t>
            </a:r>
            <a:r>
              <a:rPr lang="ru-RU" dirty="0" err="1" smtClean="0"/>
              <a:t>санын</a:t>
            </a:r>
            <a:r>
              <a:rPr lang="ru-RU" dirty="0" smtClean="0"/>
              <a:t> </a:t>
            </a:r>
            <a:r>
              <a:rPr lang="ru-RU" dirty="0" err="1" smtClean="0"/>
              <a:t>эвээжедир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Хемчээлдиг</a:t>
            </a:r>
            <a:r>
              <a:rPr lang="ru-RU" dirty="0" smtClean="0"/>
              <a:t> куш-культура </a:t>
            </a:r>
            <a:r>
              <a:rPr lang="ru-RU" dirty="0" err="1" smtClean="0"/>
              <a:t>кижинин</a:t>
            </a:r>
            <a:r>
              <a:rPr lang="ru-RU" dirty="0" smtClean="0"/>
              <a:t> </a:t>
            </a:r>
            <a:r>
              <a:rPr lang="ru-RU" dirty="0" err="1" smtClean="0"/>
              <a:t>сагыш-сеткилин</a:t>
            </a:r>
            <a:r>
              <a:rPr lang="ru-RU" dirty="0" smtClean="0"/>
              <a:t> </a:t>
            </a:r>
            <a:r>
              <a:rPr lang="ru-RU" dirty="0" err="1" smtClean="0"/>
              <a:t>оортур</a:t>
            </a:r>
            <a:r>
              <a:rPr lang="ru-RU" dirty="0" smtClean="0"/>
              <a:t>, </a:t>
            </a:r>
            <a:r>
              <a:rPr lang="ru-RU" dirty="0" err="1" smtClean="0"/>
              <a:t>сагыш-сеткил</a:t>
            </a:r>
            <a:r>
              <a:rPr lang="ru-RU" dirty="0" smtClean="0"/>
              <a:t> </a:t>
            </a:r>
            <a:r>
              <a:rPr lang="ru-RU" dirty="0" err="1" smtClean="0"/>
              <a:t>дуврелин</a:t>
            </a:r>
            <a:r>
              <a:rPr lang="ru-RU" dirty="0" smtClean="0"/>
              <a:t> </a:t>
            </a:r>
            <a:r>
              <a:rPr lang="ru-RU" dirty="0" err="1" smtClean="0"/>
              <a:t>эвээжедир</a:t>
            </a:r>
            <a:r>
              <a:rPr lang="ru-RU" dirty="0" smtClean="0"/>
              <a:t>, </a:t>
            </a:r>
            <a:r>
              <a:rPr lang="ru-RU" dirty="0" err="1" smtClean="0"/>
              <a:t>ажыл</a:t>
            </a:r>
            <a:r>
              <a:rPr lang="ru-RU" dirty="0" smtClean="0"/>
              <a:t> </a:t>
            </a:r>
            <a:r>
              <a:rPr lang="ru-RU" dirty="0" err="1" smtClean="0"/>
              <a:t>кылыр</a:t>
            </a:r>
            <a:r>
              <a:rPr lang="ru-RU" dirty="0" smtClean="0"/>
              <a:t> </a:t>
            </a:r>
            <a:r>
              <a:rPr lang="ru-RU" dirty="0" err="1" smtClean="0"/>
              <a:t>кужун</a:t>
            </a:r>
            <a:r>
              <a:rPr lang="ru-RU" dirty="0" smtClean="0"/>
              <a:t> </a:t>
            </a:r>
            <a:r>
              <a:rPr lang="ru-RU" dirty="0" err="1" smtClean="0"/>
              <a:t>ковудедир,чурталганнын</a:t>
            </a:r>
            <a:r>
              <a:rPr lang="ru-RU" dirty="0" smtClean="0"/>
              <a:t> </a:t>
            </a:r>
            <a:r>
              <a:rPr lang="ru-RU" dirty="0" err="1" smtClean="0"/>
              <a:t>шынарын</a:t>
            </a:r>
            <a:r>
              <a:rPr lang="ru-RU" dirty="0" smtClean="0"/>
              <a:t> </a:t>
            </a:r>
            <a:r>
              <a:rPr lang="ru-RU" dirty="0" err="1" smtClean="0"/>
              <a:t>экижидер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Дески </a:t>
            </a:r>
            <a:r>
              <a:rPr lang="ru-RU" dirty="0" err="1" smtClean="0"/>
              <a:t>черге</a:t>
            </a:r>
            <a:r>
              <a:rPr lang="ru-RU" dirty="0" smtClean="0"/>
              <a:t> </a:t>
            </a:r>
            <a:r>
              <a:rPr lang="ru-RU" dirty="0" err="1" smtClean="0"/>
              <a:t>кылаштаарга</a:t>
            </a:r>
            <a:r>
              <a:rPr lang="ru-RU" dirty="0" smtClean="0"/>
              <a:t>, </a:t>
            </a:r>
            <a:r>
              <a:rPr lang="ru-RU" dirty="0" err="1" smtClean="0"/>
              <a:t>чуректин</a:t>
            </a:r>
            <a:r>
              <a:rPr lang="ru-RU" dirty="0" smtClean="0"/>
              <a:t> </a:t>
            </a:r>
            <a:r>
              <a:rPr lang="ru-RU" dirty="0" err="1" smtClean="0"/>
              <a:t>ажылы</a:t>
            </a:r>
            <a:r>
              <a:rPr lang="ru-RU" dirty="0" smtClean="0"/>
              <a:t> </a:t>
            </a:r>
            <a:r>
              <a:rPr lang="ru-RU" dirty="0" err="1" smtClean="0"/>
              <a:t>экижиир</a:t>
            </a:r>
            <a:r>
              <a:rPr lang="ru-RU" dirty="0" smtClean="0"/>
              <a:t> (</a:t>
            </a:r>
            <a:r>
              <a:rPr lang="ru-RU" dirty="0" err="1" smtClean="0"/>
              <a:t>эми</a:t>
            </a:r>
            <a:r>
              <a:rPr lang="ru-RU" dirty="0" smtClean="0"/>
              <a:t> </a:t>
            </a:r>
            <a:r>
              <a:rPr lang="ru-RU" dirty="0" err="1" smtClean="0"/>
              <a:t>бооп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). </a:t>
            </a:r>
            <a:r>
              <a:rPr lang="ru-RU" dirty="0" err="1" smtClean="0"/>
              <a:t>Кылаштаарынын</a:t>
            </a:r>
            <a:r>
              <a:rPr lang="ru-RU" dirty="0" smtClean="0"/>
              <a:t> </a:t>
            </a:r>
            <a:r>
              <a:rPr lang="ru-RU" dirty="0" err="1" smtClean="0"/>
              <a:t>мурнунда</a:t>
            </a:r>
            <a:r>
              <a:rPr lang="ru-RU" dirty="0" smtClean="0"/>
              <a:t> </a:t>
            </a:r>
            <a:r>
              <a:rPr lang="ru-RU" dirty="0" err="1" smtClean="0"/>
              <a:t>эки</a:t>
            </a:r>
            <a:r>
              <a:rPr lang="ru-RU" dirty="0" smtClean="0"/>
              <a:t> </a:t>
            </a:r>
            <a:r>
              <a:rPr lang="ru-RU" dirty="0" err="1" smtClean="0"/>
              <a:t>уени</a:t>
            </a:r>
            <a:r>
              <a:rPr lang="ru-RU" dirty="0" smtClean="0"/>
              <a:t> </a:t>
            </a:r>
            <a:r>
              <a:rPr lang="ru-RU" dirty="0" err="1" smtClean="0"/>
              <a:t>шилип</a:t>
            </a:r>
            <a:r>
              <a:rPr lang="ru-RU" dirty="0" smtClean="0"/>
              <a:t> </a:t>
            </a:r>
            <a:r>
              <a:rPr lang="ru-RU" dirty="0" err="1" smtClean="0"/>
              <a:t>алыр</a:t>
            </a:r>
            <a:r>
              <a:rPr lang="ru-RU" dirty="0" smtClean="0"/>
              <a:t> (</a:t>
            </a:r>
            <a:r>
              <a:rPr lang="ru-RU" dirty="0" err="1" smtClean="0"/>
              <a:t>хаттыг</a:t>
            </a:r>
            <a:r>
              <a:rPr lang="ru-RU" dirty="0" smtClean="0"/>
              <a:t> база </a:t>
            </a:r>
            <a:r>
              <a:rPr lang="ru-RU" dirty="0" err="1" smtClean="0"/>
              <a:t>соок</a:t>
            </a:r>
            <a:r>
              <a:rPr lang="ru-RU" dirty="0" smtClean="0"/>
              <a:t> </a:t>
            </a:r>
            <a:r>
              <a:rPr lang="ru-RU" dirty="0" err="1" smtClean="0"/>
              <a:t>уеде</a:t>
            </a:r>
            <a:r>
              <a:rPr lang="ru-RU" dirty="0" smtClean="0"/>
              <a:t> </a:t>
            </a:r>
            <a:r>
              <a:rPr lang="ru-RU" dirty="0" err="1" smtClean="0"/>
              <a:t>кылаштап</a:t>
            </a:r>
            <a:r>
              <a:rPr lang="ru-RU" dirty="0" smtClean="0"/>
              <a:t> </a:t>
            </a:r>
            <a:r>
              <a:rPr lang="ru-RU" dirty="0" err="1" smtClean="0"/>
              <a:t>болбас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Хуннун</a:t>
            </a:r>
            <a:r>
              <a:rPr lang="ru-RU" dirty="0" smtClean="0"/>
              <a:t>-не 80-90-100-110-120 </a:t>
            </a:r>
            <a:r>
              <a:rPr lang="ru-RU" dirty="0" err="1" smtClean="0"/>
              <a:t>базымны</a:t>
            </a:r>
            <a:r>
              <a:rPr lang="ru-RU" dirty="0" smtClean="0"/>
              <a:t> </a:t>
            </a:r>
            <a:r>
              <a:rPr lang="ru-RU" dirty="0" err="1" smtClean="0"/>
              <a:t>бир</a:t>
            </a:r>
            <a:r>
              <a:rPr lang="ru-RU" dirty="0" smtClean="0"/>
              <a:t> минута </a:t>
            </a:r>
            <a:r>
              <a:rPr lang="ru-RU" dirty="0" err="1" smtClean="0"/>
              <a:t>иштинде</a:t>
            </a:r>
            <a:r>
              <a:rPr lang="ru-RU" dirty="0" smtClean="0"/>
              <a:t> </a:t>
            </a:r>
            <a:r>
              <a:rPr lang="ru-RU" dirty="0" err="1" smtClean="0"/>
              <a:t>чоорту</a:t>
            </a:r>
            <a:r>
              <a:rPr lang="ru-RU" dirty="0" smtClean="0"/>
              <a:t> </a:t>
            </a:r>
            <a:r>
              <a:rPr lang="ru-RU" dirty="0" err="1" smtClean="0"/>
              <a:t>улгатырып</a:t>
            </a:r>
            <a:r>
              <a:rPr lang="ru-RU" dirty="0" smtClean="0"/>
              <a:t> </a:t>
            </a:r>
            <a:r>
              <a:rPr lang="ru-RU" dirty="0" err="1" smtClean="0"/>
              <a:t>тургаш</a:t>
            </a:r>
            <a:r>
              <a:rPr lang="ru-RU" dirty="0" smtClean="0"/>
              <a:t>, </a:t>
            </a:r>
            <a:r>
              <a:rPr lang="ru-RU" dirty="0" err="1" smtClean="0"/>
              <a:t>кылаштаар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Хемчээлдиг</a:t>
            </a:r>
            <a:r>
              <a:rPr lang="ru-RU" dirty="0" smtClean="0"/>
              <a:t> куш-</a:t>
            </a:r>
            <a:r>
              <a:rPr lang="ru-RU" dirty="0" err="1" smtClean="0"/>
              <a:t>культуранын</a:t>
            </a:r>
            <a:r>
              <a:rPr lang="ru-RU" dirty="0" smtClean="0"/>
              <a:t> эн-не </a:t>
            </a:r>
            <a:r>
              <a:rPr lang="ru-RU" dirty="0" err="1" smtClean="0"/>
              <a:t>бодууну-хемчээлдиг</a:t>
            </a:r>
            <a:r>
              <a:rPr lang="ru-RU" dirty="0" smtClean="0"/>
              <a:t> </a:t>
            </a:r>
            <a:r>
              <a:rPr lang="ru-RU" dirty="0" err="1" smtClean="0"/>
              <a:t>кылаш</a:t>
            </a:r>
            <a:r>
              <a:rPr lang="ru-RU" dirty="0" smtClean="0"/>
              <a:t> </a:t>
            </a:r>
            <a:r>
              <a:rPr lang="ru-RU" dirty="0" err="1" smtClean="0"/>
              <a:t>болур</a:t>
            </a:r>
            <a:r>
              <a:rPr lang="ru-RU" dirty="0" smtClean="0"/>
              <a:t>. </a:t>
            </a:r>
            <a:r>
              <a:rPr lang="ru-RU" dirty="0" err="1" smtClean="0"/>
              <a:t>Хемчээлдиг</a:t>
            </a:r>
            <a:r>
              <a:rPr lang="ru-RU" dirty="0" smtClean="0"/>
              <a:t> </a:t>
            </a:r>
            <a:r>
              <a:rPr lang="ru-RU" dirty="0" err="1" smtClean="0"/>
              <a:t>кылаш</a:t>
            </a:r>
            <a:r>
              <a:rPr lang="ru-RU" dirty="0" smtClean="0"/>
              <a:t> </a:t>
            </a:r>
            <a:r>
              <a:rPr lang="ru-RU" dirty="0" err="1" smtClean="0"/>
              <a:t>чуректин</a:t>
            </a:r>
            <a:r>
              <a:rPr lang="ru-RU" dirty="0" smtClean="0"/>
              <a:t> </a:t>
            </a:r>
            <a:r>
              <a:rPr lang="ru-RU" dirty="0" err="1" smtClean="0"/>
              <a:t>ажылдаарын</a:t>
            </a:r>
            <a:r>
              <a:rPr lang="ru-RU" dirty="0" smtClean="0"/>
              <a:t> </a:t>
            </a:r>
            <a:r>
              <a:rPr lang="ru-RU" dirty="0" err="1" smtClean="0"/>
              <a:t>экижидер</a:t>
            </a:r>
            <a:r>
              <a:rPr lang="ru-RU" dirty="0" smtClean="0"/>
              <a:t>, </a:t>
            </a:r>
            <a:r>
              <a:rPr lang="ru-RU" dirty="0" err="1" smtClean="0"/>
              <a:t>согуушкунун</a:t>
            </a:r>
            <a:r>
              <a:rPr lang="ru-RU" dirty="0" smtClean="0"/>
              <a:t> </a:t>
            </a:r>
            <a:r>
              <a:rPr lang="ru-RU" dirty="0" err="1" smtClean="0"/>
              <a:t>дургедетпес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Даштыгаа</a:t>
            </a:r>
            <a:r>
              <a:rPr lang="ru-RU" dirty="0" smtClean="0"/>
              <a:t> </a:t>
            </a:r>
            <a:r>
              <a:rPr lang="ru-RU" dirty="0" err="1" smtClean="0"/>
              <a:t>кылаштап</a:t>
            </a:r>
            <a:r>
              <a:rPr lang="ru-RU" dirty="0" smtClean="0"/>
              <a:t> </a:t>
            </a:r>
            <a:r>
              <a:rPr lang="ru-RU" dirty="0" err="1" smtClean="0"/>
              <a:t>чорааш</a:t>
            </a:r>
            <a:r>
              <a:rPr lang="ru-RU" dirty="0" smtClean="0"/>
              <a:t>, </a:t>
            </a:r>
            <a:r>
              <a:rPr lang="ru-RU" dirty="0" err="1" smtClean="0"/>
              <a:t>таакпы</a:t>
            </a:r>
            <a:r>
              <a:rPr lang="ru-RU" dirty="0" smtClean="0"/>
              <a:t> </a:t>
            </a:r>
            <a:r>
              <a:rPr lang="ru-RU" dirty="0" err="1" smtClean="0"/>
              <a:t>тыртып</a:t>
            </a:r>
            <a:r>
              <a:rPr lang="ru-RU" dirty="0" smtClean="0"/>
              <a:t> </a:t>
            </a:r>
            <a:r>
              <a:rPr lang="ru-RU" dirty="0" err="1" smtClean="0"/>
              <a:t>болбас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59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7818"/>
            <a:ext cx="9133576" cy="685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0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Чурек </a:t>
            </a:r>
            <a:r>
              <a:rPr lang="ru-RU" dirty="0" err="1" smtClean="0"/>
              <a:t>аарыг</a:t>
            </a:r>
            <a:r>
              <a:rPr lang="ru-RU" dirty="0" smtClean="0"/>
              <a:t> </a:t>
            </a:r>
            <a:r>
              <a:rPr lang="ru-RU" dirty="0" err="1" smtClean="0"/>
              <a:t>кижилернин</a:t>
            </a:r>
            <a:r>
              <a:rPr lang="ru-RU" dirty="0" smtClean="0"/>
              <a:t> </a:t>
            </a:r>
            <a:r>
              <a:rPr lang="ru-RU" dirty="0" err="1" smtClean="0"/>
              <a:t>чемнениринин</a:t>
            </a:r>
            <a:r>
              <a:rPr lang="ru-RU" dirty="0" smtClean="0"/>
              <a:t> </a:t>
            </a:r>
            <a:r>
              <a:rPr lang="ru-RU" dirty="0" err="1" smtClean="0"/>
              <a:t>онзагайы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45614"/>
            <a:ext cx="5384915" cy="30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274"/>
            <a:ext cx="4191000" cy="56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37772"/>
            <a:ext cx="4266739" cy="240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471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663085"/>
              </p:ext>
            </p:extLst>
          </p:nvPr>
        </p:nvGraphicFramePr>
        <p:xfrm>
          <a:off x="-541600" y="116632"/>
          <a:ext cx="9712596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orelDRAW" r:id="rId3" imgW="10306050" imgH="7153275" progId="CorelDraw.Graphic.8">
                  <p:embed/>
                </p:oleObj>
              </mc:Choice>
              <mc:Fallback>
                <p:oleObj name="CorelDRAW" r:id="rId3" imgW="10306050" imgH="7153275" progId="CorelDraw.Graphic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1600" y="116632"/>
                        <a:ext cx="9712596" cy="6741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7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Кандыг</a:t>
            </a:r>
            <a:r>
              <a:rPr lang="ru-RU" dirty="0" smtClean="0"/>
              <a:t> </a:t>
            </a:r>
            <a:r>
              <a:rPr lang="ru-RU" dirty="0" err="1" smtClean="0"/>
              <a:t>чемнерни</a:t>
            </a:r>
            <a:r>
              <a:rPr lang="ru-RU" dirty="0" smtClean="0"/>
              <a:t> чип </a:t>
            </a:r>
            <a:r>
              <a:rPr lang="ru-RU" dirty="0" err="1" smtClean="0"/>
              <a:t>болурул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" y="1191610"/>
            <a:ext cx="9149814" cy="566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14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Чурек </a:t>
            </a:r>
            <a:r>
              <a:rPr lang="ru-RU" dirty="0" err="1" smtClean="0"/>
              <a:t>аарыглыг</a:t>
            </a:r>
            <a:r>
              <a:rPr lang="ru-RU" dirty="0" smtClean="0"/>
              <a:t> </a:t>
            </a:r>
            <a:r>
              <a:rPr lang="ru-RU" dirty="0" err="1" smtClean="0"/>
              <a:t>кижилерге</a:t>
            </a:r>
            <a:r>
              <a:rPr lang="ru-RU" dirty="0" smtClean="0"/>
              <a:t> </a:t>
            </a:r>
            <a:r>
              <a:rPr lang="ru-RU" dirty="0" err="1" smtClean="0"/>
              <a:t>хоруглуг</a:t>
            </a:r>
            <a:r>
              <a:rPr lang="ru-RU" dirty="0" smtClean="0"/>
              <a:t> </a:t>
            </a:r>
            <a:r>
              <a:rPr lang="ru-RU" dirty="0" err="1" smtClean="0"/>
              <a:t>чемнер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820"/>
            <a:ext cx="4814392" cy="27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389437"/>
            <a:ext cx="38576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92658"/>
            <a:ext cx="4346848" cy="289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630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Холестерин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чул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" y="1340768"/>
            <a:ext cx="8997108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217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674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56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ÐÐ°ÑÑÐ¸Ð½ÐºÐ¸ Ð¿Ð¾ Ð·Ð°Ð¿ÑÐ¾ÑÑ Ð¿Ð°Ð¼ÑÑÐºÐ° ÐÐÐ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97"/>
            <a:ext cx="8784976" cy="66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13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Холестериннин</a:t>
            </a:r>
            <a:r>
              <a:rPr lang="ru-RU" dirty="0" smtClean="0"/>
              <a:t> </a:t>
            </a:r>
            <a:r>
              <a:rPr lang="ru-RU" dirty="0" err="1" smtClean="0"/>
              <a:t>бедий</a:t>
            </a:r>
            <a:r>
              <a:rPr lang="ru-RU" dirty="0" smtClean="0"/>
              <a:t> </a:t>
            </a:r>
            <a:r>
              <a:rPr lang="ru-RU" dirty="0" err="1" smtClean="0"/>
              <a:t>бээр</a:t>
            </a:r>
            <a:r>
              <a:rPr lang="ru-RU" dirty="0" smtClean="0"/>
              <a:t> </a:t>
            </a:r>
            <a:r>
              <a:rPr lang="ru-RU" dirty="0" err="1" smtClean="0"/>
              <a:t>чылдагааннары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" y="1556792"/>
            <a:ext cx="3846018" cy="25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14" y="2127428"/>
            <a:ext cx="5083324" cy="304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4213608"/>
            <a:ext cx="3766879" cy="211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80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Ханда</a:t>
            </a:r>
            <a:r>
              <a:rPr lang="ru-RU" dirty="0" smtClean="0"/>
              <a:t> </a:t>
            </a:r>
            <a:r>
              <a:rPr lang="ru-RU" dirty="0" err="1" smtClean="0"/>
              <a:t>холестериннин</a:t>
            </a:r>
            <a:r>
              <a:rPr lang="ru-RU" dirty="0" smtClean="0"/>
              <a:t> </a:t>
            </a:r>
            <a:r>
              <a:rPr lang="ru-RU" dirty="0" err="1" smtClean="0"/>
              <a:t>бедик</a:t>
            </a:r>
            <a:r>
              <a:rPr lang="ru-RU" dirty="0" smtClean="0"/>
              <a:t> </a:t>
            </a:r>
            <a:r>
              <a:rPr lang="ru-RU" dirty="0" err="1" smtClean="0"/>
              <a:t>деннелдин</a:t>
            </a:r>
            <a:r>
              <a:rPr lang="ru-RU" dirty="0" smtClean="0"/>
              <a:t> </a:t>
            </a:r>
            <a:r>
              <a:rPr lang="ru-RU" dirty="0" err="1" smtClean="0"/>
              <a:t>кандыг</a:t>
            </a:r>
            <a:r>
              <a:rPr lang="ru-RU" dirty="0" smtClean="0"/>
              <a:t> </a:t>
            </a:r>
            <a:r>
              <a:rPr lang="ru-RU" dirty="0" err="1" smtClean="0"/>
              <a:t>аргалар</a:t>
            </a:r>
            <a:r>
              <a:rPr lang="ru-RU" dirty="0" smtClean="0"/>
              <a:t>-биле </a:t>
            </a:r>
            <a:r>
              <a:rPr lang="ru-RU" dirty="0" err="1" smtClean="0"/>
              <a:t>эмнээрил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587680" cy="518720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Куш </a:t>
            </a:r>
            <a:r>
              <a:rPr lang="ru-RU" dirty="0" err="1" smtClean="0"/>
              <a:t>сайзырадыр</a:t>
            </a:r>
            <a:r>
              <a:rPr lang="ru-RU" dirty="0" smtClean="0"/>
              <a:t> </a:t>
            </a:r>
            <a:r>
              <a:rPr lang="ru-RU" dirty="0" err="1" smtClean="0"/>
              <a:t>сула</a:t>
            </a:r>
            <a:r>
              <a:rPr lang="ru-RU" dirty="0" smtClean="0"/>
              <a:t> </a:t>
            </a:r>
            <a:r>
              <a:rPr lang="ru-RU" dirty="0" err="1" smtClean="0"/>
              <a:t>шимчээшкинер</a:t>
            </a:r>
            <a:r>
              <a:rPr lang="ru-RU" dirty="0" smtClean="0"/>
              <a:t>, </a:t>
            </a:r>
            <a:r>
              <a:rPr lang="ru-RU" dirty="0" err="1" smtClean="0"/>
              <a:t>мергежилгелерни</a:t>
            </a:r>
            <a:r>
              <a:rPr lang="ru-RU" dirty="0" smtClean="0"/>
              <a:t> </a:t>
            </a:r>
            <a:r>
              <a:rPr lang="ru-RU" dirty="0" err="1" smtClean="0"/>
              <a:t>кылыр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Фруктыларны</a:t>
            </a:r>
            <a:r>
              <a:rPr lang="ru-RU" dirty="0" smtClean="0"/>
              <a:t>, </a:t>
            </a:r>
            <a:r>
              <a:rPr lang="ru-RU" dirty="0" err="1" smtClean="0"/>
              <a:t>ногааларны</a:t>
            </a:r>
            <a:r>
              <a:rPr lang="ru-RU" dirty="0" smtClean="0"/>
              <a:t>, </a:t>
            </a:r>
            <a:r>
              <a:rPr lang="ru-RU" dirty="0" err="1" smtClean="0"/>
              <a:t>чарба</a:t>
            </a:r>
            <a:r>
              <a:rPr lang="ru-RU" dirty="0" smtClean="0"/>
              <a:t> </a:t>
            </a:r>
            <a:r>
              <a:rPr lang="ru-RU" dirty="0" err="1" smtClean="0"/>
              <a:t>суланы</a:t>
            </a:r>
            <a:r>
              <a:rPr lang="ru-RU" dirty="0" smtClean="0"/>
              <a:t> </a:t>
            </a:r>
            <a:r>
              <a:rPr lang="ru-RU" dirty="0" err="1" smtClean="0"/>
              <a:t>хойну</a:t>
            </a:r>
            <a:r>
              <a:rPr lang="ru-RU" dirty="0" smtClean="0"/>
              <a:t> </a:t>
            </a:r>
            <a:r>
              <a:rPr lang="ru-RU" dirty="0" err="1" smtClean="0"/>
              <a:t>чиир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Норма </a:t>
            </a:r>
            <a:r>
              <a:rPr lang="ru-RU" dirty="0" err="1" smtClean="0"/>
              <a:t>езугаар</a:t>
            </a:r>
            <a:r>
              <a:rPr lang="ru-RU" dirty="0" smtClean="0"/>
              <a:t> </a:t>
            </a:r>
            <a:r>
              <a:rPr lang="ru-RU" dirty="0" err="1" smtClean="0"/>
              <a:t>уйгузун</a:t>
            </a:r>
            <a:r>
              <a:rPr lang="ru-RU" dirty="0" smtClean="0"/>
              <a:t> </a:t>
            </a:r>
            <a:r>
              <a:rPr lang="ru-RU" dirty="0" err="1" smtClean="0"/>
              <a:t>хандыр</a:t>
            </a:r>
            <a:r>
              <a:rPr lang="ru-RU" dirty="0" smtClean="0"/>
              <a:t> </a:t>
            </a:r>
            <a:r>
              <a:rPr lang="ru-RU" dirty="0" err="1" smtClean="0"/>
              <a:t>удуур</a:t>
            </a:r>
            <a:r>
              <a:rPr lang="ru-RU" dirty="0" smtClean="0"/>
              <a:t> (</a:t>
            </a:r>
            <a:r>
              <a:rPr lang="ru-RU" dirty="0" err="1" smtClean="0"/>
              <a:t>дуне</a:t>
            </a:r>
            <a:r>
              <a:rPr lang="ru-RU" dirty="0" smtClean="0"/>
              <a:t> 7-8 </a:t>
            </a:r>
            <a:r>
              <a:rPr lang="ru-RU" dirty="0" err="1" smtClean="0"/>
              <a:t>шак</a:t>
            </a:r>
            <a:r>
              <a:rPr lang="ru-RU" dirty="0" smtClean="0"/>
              <a:t>)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Бодунун</a:t>
            </a:r>
            <a:r>
              <a:rPr lang="ru-RU" dirty="0" smtClean="0"/>
              <a:t> </a:t>
            </a:r>
            <a:r>
              <a:rPr lang="ru-RU" dirty="0" err="1" smtClean="0"/>
              <a:t>дензизин</a:t>
            </a:r>
            <a:r>
              <a:rPr lang="ru-RU" dirty="0" smtClean="0"/>
              <a:t> </a:t>
            </a:r>
            <a:r>
              <a:rPr lang="ru-RU" dirty="0" err="1" smtClean="0"/>
              <a:t>чогуур</a:t>
            </a:r>
            <a:r>
              <a:rPr lang="ru-RU" dirty="0" smtClean="0"/>
              <a:t> </a:t>
            </a:r>
            <a:r>
              <a:rPr lang="ru-RU" dirty="0" err="1" smtClean="0"/>
              <a:t>нормазынга</a:t>
            </a:r>
            <a:r>
              <a:rPr lang="ru-RU" dirty="0" smtClean="0"/>
              <a:t> </a:t>
            </a:r>
            <a:r>
              <a:rPr lang="ru-RU" dirty="0" err="1" smtClean="0"/>
              <a:t>киирер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Арага</a:t>
            </a:r>
            <a:r>
              <a:rPr lang="ru-RU" dirty="0" smtClean="0"/>
              <a:t> </a:t>
            </a:r>
            <a:r>
              <a:rPr lang="ru-RU" dirty="0" err="1" smtClean="0"/>
              <a:t>ижеринден</a:t>
            </a:r>
            <a:r>
              <a:rPr lang="ru-RU" dirty="0" smtClean="0"/>
              <a:t> </a:t>
            </a:r>
            <a:r>
              <a:rPr lang="ru-RU" dirty="0" err="1" smtClean="0"/>
              <a:t>ойталаар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Таакпылаарын</a:t>
            </a:r>
            <a:r>
              <a:rPr lang="ru-RU" dirty="0" smtClean="0"/>
              <a:t> </a:t>
            </a:r>
            <a:r>
              <a:rPr lang="ru-RU" dirty="0" err="1" smtClean="0"/>
              <a:t>соксадыр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Терапевт, кардиолог </a:t>
            </a:r>
            <a:r>
              <a:rPr lang="ru-RU" dirty="0" err="1" smtClean="0"/>
              <a:t>эмчилернин</a:t>
            </a:r>
            <a:r>
              <a:rPr lang="ru-RU" dirty="0" smtClean="0"/>
              <a:t> </a:t>
            </a:r>
            <a:r>
              <a:rPr lang="ru-RU" dirty="0" err="1" smtClean="0"/>
              <a:t>сумелээн</a:t>
            </a:r>
            <a:r>
              <a:rPr lang="ru-RU" dirty="0" smtClean="0"/>
              <a:t> </a:t>
            </a:r>
            <a:r>
              <a:rPr lang="ru-RU" dirty="0" err="1" smtClean="0"/>
              <a:t>эмнерин</a:t>
            </a:r>
            <a:r>
              <a:rPr lang="ru-RU" dirty="0" smtClean="0"/>
              <a:t> </a:t>
            </a:r>
            <a:r>
              <a:rPr lang="ru-RU" dirty="0" err="1" smtClean="0"/>
              <a:t>ижип</a:t>
            </a:r>
            <a:r>
              <a:rPr lang="ru-RU" dirty="0" smtClean="0"/>
              <a:t>, </a:t>
            </a:r>
            <a:r>
              <a:rPr lang="ru-RU" dirty="0" err="1" smtClean="0"/>
              <a:t>эмненир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8420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Хан </a:t>
            </a:r>
            <a:r>
              <a:rPr lang="ru-RU" dirty="0" err="1" smtClean="0"/>
              <a:t>базыышкынын</a:t>
            </a:r>
            <a:r>
              <a:rPr lang="ru-RU" dirty="0" smtClean="0"/>
              <a:t> </a:t>
            </a:r>
            <a:r>
              <a:rPr lang="ru-RU" dirty="0" err="1" smtClean="0"/>
              <a:t>шын</a:t>
            </a:r>
            <a:r>
              <a:rPr lang="ru-RU" dirty="0" smtClean="0"/>
              <a:t> </a:t>
            </a:r>
            <a:r>
              <a:rPr lang="ru-RU" dirty="0" err="1" smtClean="0"/>
              <a:t>хемчээри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7625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45" y="1844824"/>
            <a:ext cx="36004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72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Хан </a:t>
            </a:r>
            <a:r>
              <a:rPr lang="ru-RU" dirty="0" err="1" smtClean="0"/>
              <a:t>базыышкынны</a:t>
            </a:r>
            <a:r>
              <a:rPr lang="ru-RU" dirty="0" smtClean="0"/>
              <a:t> </a:t>
            </a:r>
            <a:r>
              <a:rPr lang="ru-RU" dirty="0" err="1" smtClean="0"/>
              <a:t>улгады</a:t>
            </a:r>
            <a:r>
              <a:rPr lang="ru-RU" dirty="0" smtClean="0"/>
              <a:t> </a:t>
            </a:r>
            <a:r>
              <a:rPr lang="ru-RU" dirty="0" err="1" smtClean="0"/>
              <a:t>бергенде</a:t>
            </a:r>
            <a:r>
              <a:rPr lang="ru-RU" dirty="0" smtClean="0"/>
              <a:t>, </a:t>
            </a:r>
            <a:r>
              <a:rPr lang="ru-RU" dirty="0" err="1" smtClean="0"/>
              <a:t>кандыг</a:t>
            </a:r>
            <a:r>
              <a:rPr lang="ru-RU" dirty="0" smtClean="0"/>
              <a:t> </a:t>
            </a:r>
            <a:r>
              <a:rPr lang="ru-RU" dirty="0" err="1" smtClean="0"/>
              <a:t>дурген</a:t>
            </a:r>
            <a:r>
              <a:rPr lang="ru-RU" dirty="0" smtClean="0"/>
              <a:t> </a:t>
            </a:r>
            <a:r>
              <a:rPr lang="ru-RU" dirty="0" err="1" smtClean="0"/>
              <a:t>дуза</a:t>
            </a:r>
            <a:r>
              <a:rPr lang="ru-RU" dirty="0" smtClean="0"/>
              <a:t> </a:t>
            </a:r>
            <a:r>
              <a:rPr lang="ru-RU" dirty="0" err="1" smtClean="0"/>
              <a:t>чедирер</a:t>
            </a:r>
            <a:r>
              <a:rPr lang="ru-RU" dirty="0" smtClean="0"/>
              <a:t> </a:t>
            </a:r>
            <a:r>
              <a:rPr lang="ru-RU" dirty="0" err="1" smtClean="0"/>
              <a:t>эмнерни</a:t>
            </a:r>
            <a:r>
              <a:rPr lang="ru-RU" dirty="0" smtClean="0"/>
              <a:t> </a:t>
            </a:r>
            <a:r>
              <a:rPr lang="ru-RU" dirty="0" err="1" smtClean="0"/>
              <a:t>ижер</a:t>
            </a:r>
            <a:r>
              <a:rPr lang="ru-RU" dirty="0" smtClean="0"/>
              <a:t> </a:t>
            </a:r>
            <a:r>
              <a:rPr lang="ru-RU" dirty="0" err="1" smtClean="0"/>
              <a:t>болза</a:t>
            </a:r>
            <a:r>
              <a:rPr lang="ru-RU" dirty="0" smtClean="0"/>
              <a:t> </a:t>
            </a:r>
            <a:r>
              <a:rPr lang="ru-RU" dirty="0" err="1" smtClean="0"/>
              <a:t>экил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err="1" smtClean="0"/>
              <a:t>Кордафлекс</a:t>
            </a:r>
            <a:r>
              <a:rPr lang="ru-RU" dirty="0" smtClean="0"/>
              <a:t> 10 мг-1 таб. </a:t>
            </a:r>
            <a:r>
              <a:rPr lang="ru-RU" dirty="0" err="1"/>
              <a:t>д</a:t>
            </a:r>
            <a:r>
              <a:rPr lang="ru-RU" dirty="0" err="1" smtClean="0"/>
              <a:t>ыл</a:t>
            </a:r>
            <a:r>
              <a:rPr lang="ru-RU" dirty="0" smtClean="0"/>
              <a:t> </a:t>
            </a:r>
            <a:r>
              <a:rPr lang="ru-RU" dirty="0" err="1" smtClean="0"/>
              <a:t>адаанче</a:t>
            </a:r>
            <a:r>
              <a:rPr lang="ru-RU" dirty="0" smtClean="0"/>
              <a:t> </a:t>
            </a:r>
            <a:r>
              <a:rPr lang="ru-RU" dirty="0" err="1" smtClean="0"/>
              <a:t>салыр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Нифедипин</a:t>
            </a:r>
            <a:r>
              <a:rPr lang="ru-RU" dirty="0" smtClean="0"/>
              <a:t> 10 мг.- 1 </a:t>
            </a:r>
            <a:r>
              <a:rPr lang="ru-RU" dirty="0" err="1" smtClean="0"/>
              <a:t>таб</a:t>
            </a:r>
            <a:r>
              <a:rPr lang="ru-RU" dirty="0" smtClean="0"/>
              <a:t> </a:t>
            </a:r>
            <a:r>
              <a:rPr lang="ru-RU" dirty="0" err="1" smtClean="0"/>
              <a:t>дыл</a:t>
            </a:r>
            <a:r>
              <a:rPr lang="ru-RU" dirty="0" smtClean="0"/>
              <a:t> </a:t>
            </a:r>
            <a:r>
              <a:rPr lang="ru-RU" dirty="0" err="1" smtClean="0"/>
              <a:t>адаанче</a:t>
            </a:r>
            <a:r>
              <a:rPr lang="ru-RU" dirty="0" smtClean="0"/>
              <a:t> </a:t>
            </a:r>
            <a:r>
              <a:rPr lang="ru-RU" dirty="0" err="1" smtClean="0"/>
              <a:t>салыр</a:t>
            </a:r>
            <a:r>
              <a:rPr lang="ru-RU" dirty="0" smtClean="0"/>
              <a:t> азы 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Каптоприл</a:t>
            </a:r>
            <a:r>
              <a:rPr lang="ru-RU" dirty="0" smtClean="0"/>
              <a:t> 25 мг-1 </a:t>
            </a:r>
            <a:r>
              <a:rPr lang="ru-RU" dirty="0" err="1" smtClean="0"/>
              <a:t>таб</a:t>
            </a:r>
            <a:r>
              <a:rPr lang="ru-RU" dirty="0" smtClean="0"/>
              <a:t> </a:t>
            </a:r>
            <a:r>
              <a:rPr lang="ru-RU" dirty="0" err="1" smtClean="0"/>
              <a:t>дыл</a:t>
            </a:r>
            <a:r>
              <a:rPr lang="ru-RU" dirty="0" smtClean="0"/>
              <a:t> </a:t>
            </a:r>
            <a:r>
              <a:rPr lang="ru-RU" dirty="0" err="1" smtClean="0"/>
              <a:t>адаанче</a:t>
            </a:r>
            <a:r>
              <a:rPr lang="ru-RU" dirty="0" smtClean="0"/>
              <a:t> </a:t>
            </a:r>
            <a:r>
              <a:rPr lang="ru-RU" dirty="0" err="1" smtClean="0"/>
              <a:t>салыр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эвес</a:t>
            </a:r>
            <a:r>
              <a:rPr lang="ru-RU" dirty="0" smtClean="0"/>
              <a:t> </a:t>
            </a:r>
            <a:r>
              <a:rPr lang="ru-RU" dirty="0" err="1" smtClean="0"/>
              <a:t>улуг</a:t>
            </a:r>
            <a:r>
              <a:rPr lang="ru-RU" dirty="0" smtClean="0"/>
              <a:t> </a:t>
            </a:r>
            <a:r>
              <a:rPr lang="ru-RU" dirty="0" err="1" smtClean="0"/>
              <a:t>давлениеден</a:t>
            </a:r>
            <a:r>
              <a:rPr lang="ru-RU" dirty="0" smtClean="0"/>
              <a:t> чурек </a:t>
            </a:r>
            <a:r>
              <a:rPr lang="ru-RU" dirty="0" err="1" smtClean="0"/>
              <a:t>аартып</a:t>
            </a:r>
            <a:r>
              <a:rPr lang="ru-RU" dirty="0" smtClean="0"/>
              <a:t> </a:t>
            </a:r>
            <a:r>
              <a:rPr lang="ru-RU" dirty="0" err="1" smtClean="0"/>
              <a:t>келгенде</a:t>
            </a:r>
            <a:r>
              <a:rPr lang="ru-RU" dirty="0" smtClean="0"/>
              <a:t>-нитроглицерин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эмни</a:t>
            </a:r>
            <a:r>
              <a:rPr lang="ru-RU" dirty="0" smtClean="0"/>
              <a:t> </a:t>
            </a:r>
            <a:r>
              <a:rPr lang="ru-RU" dirty="0" err="1" smtClean="0"/>
              <a:t>дыл</a:t>
            </a:r>
            <a:r>
              <a:rPr lang="ru-RU" dirty="0" smtClean="0"/>
              <a:t> </a:t>
            </a:r>
            <a:r>
              <a:rPr lang="ru-RU" dirty="0" err="1" smtClean="0"/>
              <a:t>адаанче</a:t>
            </a:r>
            <a:r>
              <a:rPr lang="ru-RU" dirty="0" smtClean="0"/>
              <a:t> </a:t>
            </a:r>
            <a:r>
              <a:rPr lang="ru-RU" dirty="0" err="1" smtClean="0"/>
              <a:t>салыр</a:t>
            </a:r>
            <a:r>
              <a:rPr lang="ru-RU" dirty="0" smtClean="0"/>
              <a:t> азы </a:t>
            </a:r>
            <a:r>
              <a:rPr lang="ru-RU" dirty="0" err="1" smtClean="0"/>
              <a:t>нитроспрей</a:t>
            </a:r>
            <a:r>
              <a:rPr lang="ru-RU" dirty="0" smtClean="0"/>
              <a:t>, </a:t>
            </a:r>
            <a:r>
              <a:rPr lang="ru-RU" dirty="0" err="1" smtClean="0"/>
              <a:t>изокет</a:t>
            </a:r>
            <a:r>
              <a:rPr lang="ru-RU" dirty="0" smtClean="0"/>
              <a:t> </a:t>
            </a:r>
            <a:r>
              <a:rPr lang="ru-RU" dirty="0" err="1" smtClean="0"/>
              <a:t>спрейни</a:t>
            </a:r>
            <a:r>
              <a:rPr lang="ru-RU" dirty="0" smtClean="0"/>
              <a:t> </a:t>
            </a:r>
            <a:r>
              <a:rPr lang="ru-RU" dirty="0" err="1" smtClean="0"/>
              <a:t>дыл</a:t>
            </a:r>
            <a:r>
              <a:rPr lang="ru-RU" dirty="0" smtClean="0"/>
              <a:t> </a:t>
            </a:r>
            <a:r>
              <a:rPr lang="ru-RU" dirty="0" err="1" smtClean="0"/>
              <a:t>адаанче</a:t>
            </a:r>
            <a:r>
              <a:rPr lang="ru-RU" dirty="0" smtClean="0"/>
              <a:t> </a:t>
            </a:r>
            <a:r>
              <a:rPr lang="ru-RU" dirty="0" err="1" smtClean="0"/>
              <a:t>чажар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Хан </a:t>
            </a:r>
            <a:r>
              <a:rPr lang="ru-RU" dirty="0" err="1" smtClean="0"/>
              <a:t>базыышкынны</a:t>
            </a:r>
            <a:r>
              <a:rPr lang="ru-RU" dirty="0" smtClean="0"/>
              <a:t> </a:t>
            </a:r>
            <a:r>
              <a:rPr lang="ru-RU" dirty="0" err="1" smtClean="0"/>
              <a:t>дыка</a:t>
            </a:r>
            <a:r>
              <a:rPr lang="ru-RU" dirty="0" smtClean="0"/>
              <a:t> </a:t>
            </a:r>
            <a:r>
              <a:rPr lang="ru-RU" dirty="0" err="1" smtClean="0"/>
              <a:t>бедип</a:t>
            </a:r>
            <a:r>
              <a:rPr lang="ru-RU" dirty="0" smtClean="0"/>
              <a:t>, </a:t>
            </a:r>
            <a:r>
              <a:rPr lang="ru-RU" dirty="0" err="1" smtClean="0"/>
              <a:t>ишкен</a:t>
            </a:r>
            <a:r>
              <a:rPr lang="ru-RU" dirty="0" smtClean="0"/>
              <a:t> </a:t>
            </a:r>
            <a:r>
              <a:rPr lang="ru-RU" dirty="0" err="1" smtClean="0"/>
              <a:t>эмнер</a:t>
            </a:r>
            <a:r>
              <a:rPr lang="ru-RU" dirty="0" smtClean="0"/>
              <a:t> </a:t>
            </a:r>
            <a:r>
              <a:rPr lang="ru-RU" dirty="0" err="1" smtClean="0"/>
              <a:t>дузалавас</a:t>
            </a:r>
            <a:r>
              <a:rPr lang="ru-RU" dirty="0" smtClean="0"/>
              <a:t> </a:t>
            </a:r>
            <a:r>
              <a:rPr lang="ru-RU" dirty="0" err="1" smtClean="0"/>
              <a:t>болза</a:t>
            </a:r>
            <a:r>
              <a:rPr lang="ru-RU" dirty="0" smtClean="0"/>
              <a:t> –»</a:t>
            </a:r>
            <a:r>
              <a:rPr lang="ru-RU" dirty="0" err="1" smtClean="0"/>
              <a:t>Дурген</a:t>
            </a:r>
            <a:r>
              <a:rPr lang="ru-RU" dirty="0" smtClean="0"/>
              <a:t> </a:t>
            </a:r>
            <a:r>
              <a:rPr lang="ru-RU" dirty="0" err="1" smtClean="0"/>
              <a:t>дузаже</a:t>
            </a:r>
            <a:r>
              <a:rPr lang="ru-RU" dirty="0" smtClean="0"/>
              <a:t>» </a:t>
            </a:r>
            <a:r>
              <a:rPr lang="ru-RU" dirty="0" err="1" smtClean="0"/>
              <a:t>долгаар</a:t>
            </a:r>
            <a:r>
              <a:rPr lang="ru-RU" dirty="0" smtClean="0"/>
              <a:t> (03 азы 112)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Дузазы</a:t>
            </a:r>
            <a:r>
              <a:rPr lang="ru-RU" dirty="0" smtClean="0"/>
              <a:t> </a:t>
            </a:r>
            <a:r>
              <a:rPr lang="ru-RU" dirty="0" err="1" smtClean="0"/>
              <a:t>эвээш</a:t>
            </a:r>
            <a:r>
              <a:rPr lang="ru-RU" dirty="0" smtClean="0"/>
              <a:t>, </a:t>
            </a:r>
            <a:r>
              <a:rPr lang="ru-RU" dirty="0" err="1" smtClean="0"/>
              <a:t>эргижей</a:t>
            </a:r>
            <a:r>
              <a:rPr lang="ru-RU" dirty="0" smtClean="0"/>
              <a:t> </a:t>
            </a:r>
            <a:r>
              <a:rPr lang="ru-RU" dirty="0" err="1" smtClean="0"/>
              <a:t>берген</a:t>
            </a:r>
            <a:r>
              <a:rPr lang="ru-RU" dirty="0" smtClean="0"/>
              <a:t> </a:t>
            </a:r>
            <a:r>
              <a:rPr lang="ru-RU" dirty="0" err="1" smtClean="0"/>
              <a:t>эмнерни</a:t>
            </a:r>
            <a:r>
              <a:rPr lang="ru-RU" dirty="0" smtClean="0"/>
              <a:t> </a:t>
            </a:r>
            <a:r>
              <a:rPr lang="ru-RU" dirty="0" err="1" smtClean="0"/>
              <a:t>ишпес</a:t>
            </a:r>
            <a:r>
              <a:rPr lang="ru-RU" dirty="0" smtClean="0"/>
              <a:t> </a:t>
            </a:r>
            <a:r>
              <a:rPr lang="ru-RU" dirty="0" err="1" smtClean="0"/>
              <a:t>болза</a:t>
            </a:r>
            <a:r>
              <a:rPr lang="ru-RU" dirty="0" smtClean="0"/>
              <a:t> </a:t>
            </a:r>
            <a:r>
              <a:rPr lang="ru-RU" dirty="0" err="1" smtClean="0"/>
              <a:t>эки</a:t>
            </a:r>
            <a:r>
              <a:rPr lang="ru-RU" dirty="0" smtClean="0"/>
              <a:t>: </a:t>
            </a:r>
            <a:r>
              <a:rPr lang="ru-RU" b="1" u="sng" dirty="0" err="1" smtClean="0">
                <a:solidFill>
                  <a:srgbClr val="FF0000"/>
                </a:solidFill>
              </a:rPr>
              <a:t>папазол</a:t>
            </a:r>
            <a:r>
              <a:rPr lang="ru-RU" b="1" u="sng" dirty="0" smtClean="0">
                <a:solidFill>
                  <a:srgbClr val="FF0000"/>
                </a:solidFill>
              </a:rPr>
              <a:t>, дибазол, </a:t>
            </a:r>
            <a:r>
              <a:rPr lang="ru-RU" b="1" u="sng" dirty="0" err="1" smtClean="0">
                <a:solidFill>
                  <a:srgbClr val="FF0000"/>
                </a:solidFill>
              </a:rPr>
              <a:t>раунадин</a:t>
            </a:r>
            <a:r>
              <a:rPr lang="ru-RU" b="1" u="sng" dirty="0" smtClean="0">
                <a:solidFill>
                  <a:srgbClr val="FF0000"/>
                </a:solidFill>
              </a:rPr>
              <a:t>, </a:t>
            </a:r>
            <a:r>
              <a:rPr lang="ru-RU" b="1" u="sng" dirty="0">
                <a:solidFill>
                  <a:srgbClr val="FF0000"/>
                </a:solidFill>
              </a:rPr>
              <a:t>п</a:t>
            </a:r>
            <a:r>
              <a:rPr lang="ru-RU" b="1" u="sng" dirty="0" smtClean="0">
                <a:solidFill>
                  <a:srgbClr val="FF0000"/>
                </a:solidFill>
              </a:rPr>
              <a:t>апаверин, </a:t>
            </a:r>
            <a:r>
              <a:rPr lang="ru-RU" b="1" u="sng" dirty="0" err="1" smtClean="0">
                <a:solidFill>
                  <a:srgbClr val="FF0000"/>
                </a:solidFill>
              </a:rPr>
              <a:t>адельфан</a:t>
            </a:r>
            <a:r>
              <a:rPr lang="ru-RU" b="1" u="sng" dirty="0" smtClean="0">
                <a:solidFill>
                  <a:srgbClr val="FF0000"/>
                </a:solidFill>
              </a:rPr>
              <a:t>.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54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Хан </a:t>
            </a:r>
            <a:r>
              <a:rPr lang="ru-RU" dirty="0" err="1" smtClean="0"/>
              <a:t>базыышкынынын</a:t>
            </a:r>
            <a:r>
              <a:rPr lang="ru-RU" dirty="0" smtClean="0"/>
              <a:t> сан-</a:t>
            </a:r>
            <a:r>
              <a:rPr lang="ru-RU" dirty="0" err="1" smtClean="0"/>
              <a:t>чурагайы</a:t>
            </a:r>
            <a:r>
              <a:rPr lang="ru-RU" dirty="0" smtClean="0"/>
              <a:t> (</a:t>
            </a:r>
            <a:r>
              <a:rPr lang="ru-RU" dirty="0" err="1" smtClean="0"/>
              <a:t>мм.рр.ст</a:t>
            </a:r>
            <a:r>
              <a:rPr lang="ru-RU" dirty="0" smtClean="0"/>
              <a:t>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918955"/>
              </p:ext>
            </p:extLst>
          </p:nvPr>
        </p:nvGraphicFramePr>
        <p:xfrm>
          <a:off x="304800" y="1554161"/>
          <a:ext cx="8515671" cy="5115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557"/>
                <a:gridCol w="2838557"/>
                <a:gridCol w="2838557"/>
              </a:tblGrid>
              <a:tr h="9382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Хан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err="1" smtClean="0"/>
                        <a:t>базыышкыны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Систолическое  АД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Диастолическое</a:t>
                      </a:r>
                      <a:r>
                        <a:rPr lang="ru-RU" sz="2400" baseline="0" dirty="0" smtClean="0"/>
                        <a:t>  АД</a:t>
                      </a:r>
                      <a:endParaRPr lang="ru-RU" sz="2400" dirty="0"/>
                    </a:p>
                  </a:txBody>
                  <a:tcPr/>
                </a:tc>
              </a:tr>
              <a:tr h="161938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Эн </a:t>
                      </a:r>
                      <a:r>
                        <a:rPr lang="ru-RU" sz="2400" dirty="0" err="1" smtClean="0"/>
                        <a:t>таарымчалыг</a:t>
                      </a:r>
                      <a:r>
                        <a:rPr lang="ru-RU" sz="2400" dirty="0" smtClean="0"/>
                        <a:t> (оптимальное АД)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&lt;120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&lt;80</a:t>
                      </a:r>
                      <a:endParaRPr lang="ru-RU" sz="2400" dirty="0"/>
                    </a:p>
                  </a:txBody>
                  <a:tcPr/>
                </a:tc>
              </a:tr>
              <a:tr h="9382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Ой</a:t>
                      </a:r>
                      <a:r>
                        <a:rPr lang="ru-RU" sz="2400" baseline="0" dirty="0" smtClean="0"/>
                        <a:t>-тап (нормальное АД)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&lt;130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&lt;85</a:t>
                      </a:r>
                      <a:endParaRPr lang="ru-RU" sz="2400" dirty="0"/>
                    </a:p>
                  </a:txBody>
                  <a:tcPr/>
                </a:tc>
              </a:tr>
              <a:tr h="161938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Ой-тап </a:t>
                      </a:r>
                      <a:r>
                        <a:rPr lang="ru-RU" sz="2400" dirty="0" err="1" smtClean="0"/>
                        <a:t>бедик</a:t>
                      </a:r>
                      <a:r>
                        <a:rPr lang="ru-RU" sz="2400" dirty="0" smtClean="0"/>
                        <a:t> (высокое нормальное</a:t>
                      </a:r>
                      <a:r>
                        <a:rPr lang="ru-RU" sz="2400" baseline="0" dirty="0" smtClean="0"/>
                        <a:t> АД)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130-139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85-89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128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84" y="385191"/>
            <a:ext cx="8799009" cy="8738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Хан </a:t>
            </a:r>
            <a:r>
              <a:rPr lang="ru-RU" dirty="0" err="1" smtClean="0"/>
              <a:t>базыышкынынын</a:t>
            </a:r>
            <a:r>
              <a:rPr lang="ru-RU" dirty="0" smtClean="0"/>
              <a:t> </a:t>
            </a:r>
            <a:r>
              <a:rPr lang="ru-RU" dirty="0" err="1" smtClean="0"/>
              <a:t>улгады</a:t>
            </a:r>
            <a:r>
              <a:rPr lang="ru-RU" dirty="0" smtClean="0"/>
              <a:t> </a:t>
            </a:r>
            <a:r>
              <a:rPr lang="ru-RU" dirty="0" err="1" smtClean="0"/>
              <a:t>бергенинин</a:t>
            </a:r>
            <a:r>
              <a:rPr lang="ru-RU" dirty="0" smtClean="0"/>
              <a:t> сан-</a:t>
            </a:r>
            <a:r>
              <a:rPr lang="ru-RU" dirty="0" err="1" smtClean="0"/>
              <a:t>чурагайы</a:t>
            </a:r>
            <a:r>
              <a:rPr lang="ru-RU" dirty="0" smtClean="0"/>
              <a:t> (мм. рт. Ст.)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817332"/>
              </p:ext>
            </p:extLst>
          </p:nvPr>
        </p:nvGraphicFramePr>
        <p:xfrm>
          <a:off x="107504" y="1556792"/>
          <a:ext cx="8799009" cy="5029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003"/>
                <a:gridCol w="2933003"/>
                <a:gridCol w="2933003"/>
              </a:tblGrid>
              <a:tr h="106423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 </a:t>
                      </a:r>
                      <a:r>
                        <a:rPr lang="ru-RU" sz="2800" dirty="0" err="1" smtClean="0"/>
                        <a:t>чадазы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140-159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90-99</a:t>
                      </a:r>
                      <a:endParaRPr lang="ru-RU" sz="2800" dirty="0"/>
                    </a:p>
                  </a:txBody>
                  <a:tcPr/>
                </a:tc>
              </a:tr>
              <a:tr h="10642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</a:t>
                      </a:r>
                      <a:r>
                        <a:rPr lang="ru-RU" sz="2800" dirty="0" err="1" smtClean="0"/>
                        <a:t>чадазы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160-179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100-109</a:t>
                      </a:r>
                      <a:endParaRPr lang="ru-RU" sz="2800" dirty="0"/>
                    </a:p>
                  </a:txBody>
                  <a:tcPr/>
                </a:tc>
              </a:tr>
              <a:tr h="106423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 </a:t>
                      </a:r>
                      <a:r>
                        <a:rPr lang="ru-RU" sz="2800" dirty="0" err="1" smtClean="0"/>
                        <a:t>чадазы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&gt;180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&gt;110</a:t>
                      </a:r>
                      <a:endParaRPr lang="ru-RU" sz="2800" dirty="0"/>
                    </a:p>
                  </a:txBody>
                  <a:tcPr/>
                </a:tc>
              </a:tr>
              <a:tr h="1836904"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Тускай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ангы</a:t>
                      </a:r>
                      <a:r>
                        <a:rPr lang="ru-RU" sz="2800" baseline="0" dirty="0" smtClean="0"/>
                        <a:t> хан </a:t>
                      </a:r>
                      <a:r>
                        <a:rPr lang="ru-RU" sz="2800" baseline="0" dirty="0" err="1" smtClean="0"/>
                        <a:t>базыышкыны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&gt;140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&lt;90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384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87680" cy="1243608"/>
          </a:xfrm>
        </p:spPr>
        <p:txBody>
          <a:bodyPr/>
          <a:lstStyle/>
          <a:p>
            <a:r>
              <a:rPr lang="ru-RU" dirty="0" err="1" smtClean="0"/>
              <a:t>Четтирдивис</a:t>
            </a:r>
            <a:r>
              <a:rPr lang="ru-RU" dirty="0" smtClean="0"/>
              <a:t> </a:t>
            </a:r>
            <a:r>
              <a:rPr lang="ru-RU" dirty="0" err="1" smtClean="0"/>
              <a:t>дыннаанынар</a:t>
            </a:r>
            <a:r>
              <a:rPr lang="ru-RU" dirty="0" smtClean="0"/>
              <a:t> </a:t>
            </a:r>
            <a:r>
              <a:rPr lang="ru-RU" dirty="0" err="1" smtClean="0"/>
              <a:t>дээш</a:t>
            </a:r>
            <a:r>
              <a:rPr lang="ru-RU" dirty="0" smtClean="0"/>
              <a:t> !!!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43000"/>
            <a:ext cx="504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20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614"/>
            <a:ext cx="9199035" cy="682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16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" y="10374"/>
            <a:ext cx="9106254" cy="684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03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Ишемиялыг</a:t>
            </a:r>
            <a:r>
              <a:rPr lang="ru-RU" dirty="0" smtClean="0"/>
              <a:t> чурек </a:t>
            </a:r>
            <a:r>
              <a:rPr lang="ru-RU" dirty="0" err="1" smtClean="0"/>
              <a:t>аарыынын</a:t>
            </a:r>
            <a:r>
              <a:rPr lang="ru-RU" dirty="0" smtClean="0"/>
              <a:t> </a:t>
            </a:r>
            <a:r>
              <a:rPr lang="ru-RU" dirty="0" err="1" smtClean="0"/>
              <a:t>чылдагааннары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err="1" smtClean="0"/>
              <a:t>Улуг</a:t>
            </a:r>
            <a:r>
              <a:rPr lang="ru-RU" dirty="0" smtClean="0"/>
              <a:t> хан </a:t>
            </a:r>
            <a:r>
              <a:rPr lang="ru-RU" dirty="0" err="1" smtClean="0"/>
              <a:t>базыышкыны</a:t>
            </a:r>
            <a:r>
              <a:rPr lang="ru-RU" dirty="0" smtClean="0"/>
              <a:t>(</a:t>
            </a:r>
            <a:r>
              <a:rPr lang="en-US" dirty="0" smtClean="0"/>
              <a:t>&gt;</a:t>
            </a:r>
            <a:r>
              <a:rPr lang="ru-RU" dirty="0" smtClean="0"/>
              <a:t>140\90мм.рт.ст.);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Таапкы</a:t>
            </a:r>
            <a:r>
              <a:rPr lang="ru-RU" dirty="0" smtClean="0"/>
              <a:t> (</a:t>
            </a:r>
            <a:r>
              <a:rPr lang="ru-RU" dirty="0" err="1" smtClean="0"/>
              <a:t>таапкы</a:t>
            </a:r>
            <a:r>
              <a:rPr lang="ru-RU" dirty="0" smtClean="0"/>
              <a:t> </a:t>
            </a:r>
            <a:r>
              <a:rPr lang="ru-RU" dirty="0" err="1" smtClean="0"/>
              <a:t>тыртар</a:t>
            </a:r>
            <a:r>
              <a:rPr lang="ru-RU" dirty="0" smtClean="0"/>
              <a:t> </a:t>
            </a:r>
            <a:r>
              <a:rPr lang="ru-RU" dirty="0" err="1" smtClean="0"/>
              <a:t>кижилер</a:t>
            </a:r>
            <a:r>
              <a:rPr lang="ru-RU" dirty="0" smtClean="0"/>
              <a:t> азы </a:t>
            </a:r>
            <a:r>
              <a:rPr lang="ru-RU" dirty="0" err="1" smtClean="0"/>
              <a:t>чанында</a:t>
            </a:r>
            <a:r>
              <a:rPr lang="ru-RU" dirty="0" smtClean="0"/>
              <a:t> </a:t>
            </a:r>
            <a:r>
              <a:rPr lang="ru-RU" dirty="0" err="1" smtClean="0"/>
              <a:t>ургулчу</a:t>
            </a:r>
            <a:r>
              <a:rPr lang="ru-RU" dirty="0" smtClean="0"/>
              <a:t> </a:t>
            </a:r>
            <a:r>
              <a:rPr lang="ru-RU" dirty="0" err="1" smtClean="0"/>
              <a:t>таапкылап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 </a:t>
            </a:r>
            <a:r>
              <a:rPr lang="ru-RU" dirty="0" err="1" smtClean="0"/>
              <a:t>кижилер</a:t>
            </a:r>
            <a:r>
              <a:rPr lang="ru-RU" dirty="0" smtClean="0"/>
              <a:t> бар </a:t>
            </a:r>
            <a:r>
              <a:rPr lang="ru-RU" dirty="0" err="1" smtClean="0"/>
              <a:t>болза</a:t>
            </a:r>
            <a:r>
              <a:rPr lang="ru-RU" dirty="0" smtClean="0"/>
              <a:t>);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Арага</a:t>
            </a:r>
            <a:r>
              <a:rPr lang="ru-RU" dirty="0" smtClean="0"/>
              <a:t> (</a:t>
            </a:r>
            <a:r>
              <a:rPr lang="ru-RU" dirty="0" err="1" smtClean="0"/>
              <a:t>араганы</a:t>
            </a:r>
            <a:r>
              <a:rPr lang="ru-RU" dirty="0" smtClean="0"/>
              <a:t> </a:t>
            </a:r>
            <a:r>
              <a:rPr lang="ru-RU" dirty="0" err="1" smtClean="0"/>
              <a:t>хемчээл</a:t>
            </a:r>
            <a:r>
              <a:rPr lang="ru-RU" dirty="0" smtClean="0"/>
              <a:t> </a:t>
            </a:r>
            <a:r>
              <a:rPr lang="ru-RU" dirty="0" err="1" smtClean="0"/>
              <a:t>чокка</a:t>
            </a:r>
            <a:r>
              <a:rPr lang="ru-RU" dirty="0" smtClean="0"/>
              <a:t> </a:t>
            </a:r>
            <a:r>
              <a:rPr lang="ru-RU" dirty="0" err="1" smtClean="0"/>
              <a:t>ижерге</a:t>
            </a:r>
            <a:r>
              <a:rPr lang="ru-RU" dirty="0" smtClean="0"/>
              <a:t>);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Ургулчу</a:t>
            </a:r>
            <a:r>
              <a:rPr lang="ru-RU" dirty="0" smtClean="0"/>
              <a:t> </a:t>
            </a:r>
            <a:r>
              <a:rPr lang="ru-RU" dirty="0" err="1" smtClean="0"/>
              <a:t>ажынып-хорадап</a:t>
            </a:r>
            <a:r>
              <a:rPr lang="ru-RU" dirty="0" smtClean="0"/>
              <a:t> </a:t>
            </a:r>
            <a:r>
              <a:rPr lang="ru-RU" dirty="0" err="1" smtClean="0"/>
              <a:t>чоруур</a:t>
            </a:r>
            <a:r>
              <a:rPr lang="ru-RU" dirty="0" smtClean="0"/>
              <a:t> </a:t>
            </a:r>
            <a:r>
              <a:rPr lang="ru-RU" dirty="0" err="1" smtClean="0"/>
              <a:t>кижилер</a:t>
            </a:r>
            <a:r>
              <a:rPr lang="ru-RU" dirty="0" smtClean="0"/>
              <a:t>;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Эмин</a:t>
            </a:r>
            <a:r>
              <a:rPr lang="ru-RU" dirty="0" smtClean="0"/>
              <a:t> </a:t>
            </a:r>
            <a:r>
              <a:rPr lang="ru-RU" dirty="0" err="1" smtClean="0"/>
              <a:t>эрттир</a:t>
            </a:r>
            <a:r>
              <a:rPr lang="ru-RU" dirty="0" smtClean="0"/>
              <a:t> </a:t>
            </a:r>
            <a:r>
              <a:rPr lang="ru-RU" dirty="0" err="1" smtClean="0"/>
              <a:t>семис</a:t>
            </a:r>
            <a:r>
              <a:rPr lang="ru-RU" dirty="0" smtClean="0"/>
              <a:t> </a:t>
            </a:r>
            <a:r>
              <a:rPr lang="ru-RU" dirty="0" err="1" smtClean="0"/>
              <a:t>кижилер</a:t>
            </a:r>
            <a:r>
              <a:rPr lang="ru-RU" dirty="0" smtClean="0"/>
              <a:t>;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Чигир</a:t>
            </a:r>
            <a:r>
              <a:rPr lang="ru-RU" dirty="0" smtClean="0"/>
              <a:t> </a:t>
            </a:r>
            <a:r>
              <a:rPr lang="ru-RU" dirty="0" err="1" smtClean="0"/>
              <a:t>аарыглыг</a:t>
            </a:r>
            <a:r>
              <a:rPr lang="ru-RU" dirty="0" smtClean="0"/>
              <a:t> </a:t>
            </a:r>
            <a:r>
              <a:rPr lang="ru-RU" dirty="0" err="1" smtClean="0"/>
              <a:t>кижилер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45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484851"/>
              </p:ext>
            </p:extLst>
          </p:nvPr>
        </p:nvGraphicFramePr>
        <p:xfrm>
          <a:off x="23813" y="115888"/>
          <a:ext cx="9047162" cy="648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orelDRAW" r:id="rId3" imgW="9934575" imgH="7115175" progId="CorelDraw.Graphic.8">
                  <p:embed/>
                </p:oleObj>
              </mc:Choice>
              <mc:Fallback>
                <p:oleObj name="CorelDRAW" r:id="rId3" imgW="9934575" imgH="7115175" progId="CorelDraw.Graphic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115888"/>
                        <a:ext cx="9047162" cy="648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0" y="692150"/>
            <a:ext cx="89646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35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0000CC"/>
                </a:solidFill>
              </a:rPr>
              <a:t>      </a:t>
            </a:r>
            <a:r>
              <a:rPr lang="ru-RU" altLang="ru-RU" sz="1600" b="1" dirty="0">
                <a:solidFill>
                  <a:srgbClr val="0000FF"/>
                </a:solidFill>
              </a:rPr>
              <a:t>Факторами риска называют привычки             или состояния, которые повышают  вероятность развития заболевания.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92725" y="1412875"/>
            <a:ext cx="33115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35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solidFill>
                  <a:srgbClr val="0000FF"/>
                </a:solidFill>
              </a:rPr>
              <a:t>На некоторые факторы риска можно воздействовать, уменьшая риск развития заболевания.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288" y="4292600"/>
            <a:ext cx="3168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35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solidFill>
                  <a:srgbClr val="0000FF"/>
                </a:solidFill>
              </a:rPr>
              <a:t>Некоторые факторы риска  изменить нельзя. </a:t>
            </a:r>
          </a:p>
        </p:txBody>
      </p:sp>
    </p:spTree>
    <p:extLst>
      <p:ext uri="{BB962C8B-B14F-4D97-AF65-F5344CB8AC3E}">
        <p14:creationId xmlns:p14="http://schemas.microsoft.com/office/powerpoint/2010/main" val="253396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Ишемиялыг</a:t>
            </a:r>
            <a:r>
              <a:rPr lang="ru-RU" dirty="0" smtClean="0"/>
              <a:t> чурек </a:t>
            </a:r>
            <a:r>
              <a:rPr lang="ru-RU" dirty="0" err="1" smtClean="0"/>
              <a:t>аарыын</a:t>
            </a:r>
            <a:r>
              <a:rPr lang="ru-RU" dirty="0" smtClean="0"/>
              <a:t> </a:t>
            </a:r>
            <a:r>
              <a:rPr lang="ru-RU" dirty="0" err="1" smtClean="0"/>
              <a:t>канчаар</a:t>
            </a:r>
            <a:r>
              <a:rPr lang="ru-RU" dirty="0" smtClean="0"/>
              <a:t> </a:t>
            </a:r>
            <a:r>
              <a:rPr lang="ru-RU" dirty="0" err="1" smtClean="0"/>
              <a:t>тодарадып</a:t>
            </a:r>
            <a:r>
              <a:rPr lang="ru-RU" dirty="0" smtClean="0"/>
              <a:t> ап </a:t>
            </a:r>
            <a:r>
              <a:rPr lang="ru-RU" dirty="0" err="1" smtClean="0"/>
              <a:t>болурул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0691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Хорек </a:t>
            </a:r>
            <a:r>
              <a:rPr lang="ru-RU" dirty="0" err="1" smtClean="0"/>
              <a:t>ишти</a:t>
            </a:r>
            <a:r>
              <a:rPr lang="ru-RU" dirty="0" smtClean="0"/>
              <a:t> (</a:t>
            </a:r>
            <a:r>
              <a:rPr lang="ru-RU" dirty="0" err="1" smtClean="0"/>
              <a:t>тош</a:t>
            </a:r>
            <a:r>
              <a:rPr lang="ru-RU" dirty="0" smtClean="0"/>
              <a:t> арты) </a:t>
            </a:r>
            <a:r>
              <a:rPr lang="ru-RU" dirty="0" err="1" smtClean="0"/>
              <a:t>ыстап</a:t>
            </a:r>
            <a:r>
              <a:rPr lang="ru-RU" dirty="0" smtClean="0"/>
              <a:t> от суп </a:t>
            </a:r>
            <a:r>
              <a:rPr lang="ru-RU" dirty="0" err="1" smtClean="0"/>
              <a:t>каан</a:t>
            </a:r>
            <a:r>
              <a:rPr lang="ru-RU" dirty="0" smtClean="0"/>
              <a:t> </a:t>
            </a:r>
            <a:r>
              <a:rPr lang="ru-RU" dirty="0" err="1" smtClean="0"/>
              <a:t>дег</a:t>
            </a:r>
            <a:r>
              <a:rPr lang="ru-RU" dirty="0" smtClean="0"/>
              <a:t> </a:t>
            </a:r>
            <a:r>
              <a:rPr lang="ru-RU" dirty="0" err="1" smtClean="0"/>
              <a:t>аартып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Хорек </a:t>
            </a:r>
            <a:r>
              <a:rPr lang="ru-RU" dirty="0" err="1" smtClean="0"/>
              <a:t>иштинде</a:t>
            </a:r>
            <a:r>
              <a:rPr lang="ru-RU" dirty="0" smtClean="0"/>
              <a:t> (</a:t>
            </a:r>
            <a:r>
              <a:rPr lang="ru-RU" dirty="0" err="1" smtClean="0"/>
              <a:t>тош</a:t>
            </a:r>
            <a:r>
              <a:rPr lang="ru-RU" dirty="0" smtClean="0"/>
              <a:t> </a:t>
            </a:r>
            <a:r>
              <a:rPr lang="ru-RU" dirty="0" err="1" smtClean="0"/>
              <a:t>артында</a:t>
            </a:r>
            <a:r>
              <a:rPr lang="ru-RU" dirty="0" smtClean="0"/>
              <a:t>) </a:t>
            </a:r>
            <a:r>
              <a:rPr lang="ru-RU" dirty="0" err="1" smtClean="0"/>
              <a:t>сарыы</a:t>
            </a:r>
            <a:r>
              <a:rPr lang="ru-RU" dirty="0" smtClean="0"/>
              <a:t> </a:t>
            </a:r>
            <a:r>
              <a:rPr lang="ru-RU" dirty="0" err="1" smtClean="0"/>
              <a:t>хайнып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 </a:t>
            </a:r>
            <a:r>
              <a:rPr lang="ru-RU" dirty="0" err="1" smtClean="0"/>
              <a:t>ышкаш</a:t>
            </a:r>
            <a:r>
              <a:rPr lang="ru-RU" dirty="0" smtClean="0"/>
              <a:t> болу, хорек </a:t>
            </a:r>
            <a:r>
              <a:rPr lang="ru-RU" dirty="0" err="1" smtClean="0"/>
              <a:t>иштинин</a:t>
            </a:r>
            <a:r>
              <a:rPr lang="ru-RU" dirty="0" smtClean="0"/>
              <a:t> </a:t>
            </a:r>
            <a:r>
              <a:rPr lang="ru-RU" dirty="0" err="1" smtClean="0"/>
              <a:t>аартып</a:t>
            </a:r>
            <a:r>
              <a:rPr lang="ru-RU" dirty="0" smtClean="0"/>
              <a:t> </a:t>
            </a:r>
            <a:r>
              <a:rPr lang="ru-RU" dirty="0" err="1" smtClean="0"/>
              <a:t>турары</a:t>
            </a:r>
            <a:r>
              <a:rPr lang="ru-RU" dirty="0" smtClean="0"/>
              <a:t> </a:t>
            </a:r>
            <a:r>
              <a:rPr lang="ru-RU" dirty="0" err="1" smtClean="0"/>
              <a:t>солагай</a:t>
            </a:r>
            <a:r>
              <a:rPr lang="ru-RU" dirty="0" smtClean="0"/>
              <a:t> </a:t>
            </a:r>
            <a:r>
              <a:rPr lang="ru-RU" dirty="0" err="1" smtClean="0"/>
              <a:t>адаккы</a:t>
            </a:r>
            <a:r>
              <a:rPr lang="ru-RU" dirty="0" smtClean="0"/>
              <a:t> </a:t>
            </a:r>
            <a:r>
              <a:rPr lang="ru-RU" dirty="0" err="1" smtClean="0"/>
              <a:t>сегел</a:t>
            </a:r>
            <a:r>
              <a:rPr lang="ru-RU" dirty="0" smtClean="0"/>
              <a:t> </a:t>
            </a:r>
            <a:r>
              <a:rPr lang="ru-RU" dirty="0" err="1" smtClean="0"/>
              <a:t>соогунче</a:t>
            </a:r>
            <a:r>
              <a:rPr lang="ru-RU" dirty="0" smtClean="0"/>
              <a:t> азы </a:t>
            </a:r>
            <a:r>
              <a:rPr lang="ru-RU" dirty="0" err="1" smtClean="0"/>
              <a:t>хырын</a:t>
            </a:r>
            <a:r>
              <a:rPr lang="ru-RU" dirty="0" smtClean="0"/>
              <a:t> (ос) </a:t>
            </a:r>
            <a:r>
              <a:rPr lang="ru-RU" dirty="0" err="1" smtClean="0"/>
              <a:t>дужунче</a:t>
            </a:r>
            <a:r>
              <a:rPr lang="ru-RU" dirty="0" smtClean="0"/>
              <a:t> </a:t>
            </a:r>
            <a:r>
              <a:rPr lang="ru-RU" dirty="0" err="1" smtClean="0"/>
              <a:t>аартып</a:t>
            </a:r>
            <a:r>
              <a:rPr lang="ru-RU" dirty="0" smtClean="0"/>
              <a:t> </a:t>
            </a:r>
            <a:r>
              <a:rPr lang="ru-RU" dirty="0" err="1" smtClean="0"/>
              <a:t>болур</a:t>
            </a:r>
            <a:r>
              <a:rPr lang="ru-RU" dirty="0" smtClean="0"/>
              <a:t>. </a:t>
            </a:r>
            <a:r>
              <a:rPr lang="ru-RU" dirty="0" err="1" smtClean="0"/>
              <a:t>Аартып</a:t>
            </a:r>
            <a:r>
              <a:rPr lang="ru-RU" dirty="0" smtClean="0"/>
              <a:t> </a:t>
            </a:r>
            <a:r>
              <a:rPr lang="ru-RU" dirty="0" err="1" smtClean="0"/>
              <a:t>келгенинин</a:t>
            </a:r>
            <a:r>
              <a:rPr lang="ru-RU" dirty="0" smtClean="0"/>
              <a:t> </a:t>
            </a:r>
            <a:r>
              <a:rPr lang="ru-RU" dirty="0" err="1" smtClean="0"/>
              <a:t>кужениишкини</a:t>
            </a:r>
            <a:r>
              <a:rPr lang="ru-RU" dirty="0" smtClean="0"/>
              <a:t> каш </a:t>
            </a:r>
            <a:r>
              <a:rPr lang="ru-RU" dirty="0" err="1" smtClean="0"/>
              <a:t>секундадан</a:t>
            </a:r>
            <a:r>
              <a:rPr lang="ru-RU" dirty="0" smtClean="0"/>
              <a:t>- 20 мин. </a:t>
            </a:r>
            <a:r>
              <a:rPr lang="ru-RU" dirty="0" err="1"/>
              <a:t>а</a:t>
            </a:r>
            <a:r>
              <a:rPr lang="ru-RU" dirty="0" err="1" smtClean="0"/>
              <a:t>жыр</a:t>
            </a:r>
            <a:r>
              <a:rPr lang="ru-RU" dirty="0" smtClean="0"/>
              <a:t> </a:t>
            </a:r>
            <a:r>
              <a:rPr lang="ru-RU" dirty="0" err="1" smtClean="0"/>
              <a:t>аартып</a:t>
            </a:r>
            <a:r>
              <a:rPr lang="ru-RU" dirty="0" smtClean="0"/>
              <a:t> </a:t>
            </a:r>
            <a:r>
              <a:rPr lang="ru-RU" dirty="0" err="1" smtClean="0"/>
              <a:t>болур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45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Чурек </a:t>
            </a:r>
            <a:r>
              <a:rPr lang="ru-RU" dirty="0" err="1" smtClean="0"/>
              <a:t>аарыынын</a:t>
            </a:r>
            <a:r>
              <a:rPr lang="ru-RU" dirty="0" smtClean="0"/>
              <a:t> </a:t>
            </a:r>
            <a:r>
              <a:rPr lang="ru-RU" dirty="0" err="1" smtClean="0"/>
              <a:t>оске</a:t>
            </a:r>
            <a:r>
              <a:rPr lang="ru-RU" dirty="0" smtClean="0"/>
              <a:t> </a:t>
            </a:r>
            <a:r>
              <a:rPr lang="ru-RU" dirty="0" err="1" smtClean="0"/>
              <a:t>демдектери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Куш-</a:t>
            </a:r>
            <a:r>
              <a:rPr lang="ru-RU" dirty="0" err="1" smtClean="0"/>
              <a:t>шыдал</a:t>
            </a:r>
            <a:r>
              <a:rPr lang="ru-RU" dirty="0" smtClean="0"/>
              <a:t> </a:t>
            </a:r>
            <a:r>
              <a:rPr lang="ru-RU" dirty="0" err="1" smtClean="0"/>
              <a:t>чогу</a:t>
            </a:r>
            <a:r>
              <a:rPr lang="ru-RU" dirty="0" smtClean="0"/>
              <a:t>;</a:t>
            </a:r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err="1" smtClean="0"/>
              <a:t>Чуректин</a:t>
            </a:r>
            <a:r>
              <a:rPr lang="ru-RU" dirty="0" smtClean="0"/>
              <a:t> </a:t>
            </a:r>
            <a:r>
              <a:rPr lang="ru-RU" dirty="0" err="1" smtClean="0"/>
              <a:t>дурген</a:t>
            </a:r>
            <a:r>
              <a:rPr lang="ru-RU" dirty="0" smtClean="0"/>
              <a:t> </a:t>
            </a:r>
            <a:r>
              <a:rPr lang="ru-RU" dirty="0" err="1" smtClean="0"/>
              <a:t>согуушкуну</a:t>
            </a:r>
            <a:r>
              <a:rPr lang="ru-RU" dirty="0" smtClean="0"/>
              <a:t> азы </a:t>
            </a:r>
            <a:r>
              <a:rPr lang="ru-RU" dirty="0" err="1" smtClean="0"/>
              <a:t>чуректин</a:t>
            </a:r>
            <a:r>
              <a:rPr lang="ru-RU" dirty="0" smtClean="0"/>
              <a:t> </a:t>
            </a:r>
            <a:r>
              <a:rPr lang="ru-RU" dirty="0" err="1" smtClean="0"/>
              <a:t>шын</a:t>
            </a:r>
            <a:r>
              <a:rPr lang="ru-RU" dirty="0" smtClean="0"/>
              <a:t> </a:t>
            </a:r>
            <a:r>
              <a:rPr lang="ru-RU" dirty="0" err="1" smtClean="0"/>
              <a:t>эвес</a:t>
            </a:r>
            <a:r>
              <a:rPr lang="ru-RU" dirty="0" smtClean="0"/>
              <a:t> </a:t>
            </a:r>
            <a:r>
              <a:rPr lang="ru-RU" dirty="0" err="1" smtClean="0"/>
              <a:t>ажылдаары</a:t>
            </a:r>
            <a:r>
              <a:rPr lang="ru-RU" dirty="0" smtClean="0"/>
              <a:t>;</a:t>
            </a:r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err="1" smtClean="0"/>
              <a:t>Хоон</a:t>
            </a:r>
            <a:r>
              <a:rPr lang="ru-RU" dirty="0" smtClean="0"/>
              <a:t> </a:t>
            </a:r>
            <a:r>
              <a:rPr lang="ru-RU" dirty="0" err="1" smtClean="0"/>
              <a:t>булганып</a:t>
            </a:r>
            <a:r>
              <a:rPr lang="ru-RU" dirty="0" smtClean="0"/>
              <a:t> азы </a:t>
            </a:r>
            <a:r>
              <a:rPr lang="ru-RU" dirty="0" err="1" smtClean="0"/>
              <a:t>кузкузу</a:t>
            </a:r>
            <a:r>
              <a:rPr lang="ru-RU" dirty="0" smtClean="0"/>
              <a:t> </a:t>
            </a:r>
            <a:r>
              <a:rPr lang="ru-RU" dirty="0" err="1" smtClean="0"/>
              <a:t>кээр</a:t>
            </a:r>
            <a:r>
              <a:rPr lang="ru-RU" dirty="0" smtClean="0"/>
              <a:t>;</a:t>
            </a:r>
          </a:p>
          <a:p>
            <a:pPr marL="514350" indent="-514350">
              <a:buAutoNum type="arabicPeriod"/>
            </a:pPr>
            <a:r>
              <a:rPr lang="ru-RU" dirty="0" smtClean="0"/>
              <a:t>Тын </a:t>
            </a:r>
            <a:r>
              <a:rPr lang="ru-RU" dirty="0" err="1" smtClean="0"/>
              <a:t>бачыдап</a:t>
            </a:r>
            <a:r>
              <a:rPr lang="ru-RU" dirty="0" smtClean="0"/>
              <a:t>, </a:t>
            </a:r>
            <a:r>
              <a:rPr lang="ru-RU" dirty="0" err="1" smtClean="0"/>
              <a:t>агаар</a:t>
            </a:r>
            <a:r>
              <a:rPr lang="ru-RU" dirty="0" smtClean="0"/>
              <a:t> </a:t>
            </a:r>
            <a:r>
              <a:rPr lang="ru-RU" dirty="0" err="1" smtClean="0"/>
              <a:t>чедишпестей</a:t>
            </a:r>
            <a:r>
              <a:rPr lang="ru-RU" dirty="0" smtClean="0"/>
              <a:t> </a:t>
            </a:r>
            <a:r>
              <a:rPr lang="ru-RU" dirty="0" err="1" smtClean="0"/>
              <a:t>бээр</a:t>
            </a:r>
            <a:r>
              <a:rPr lang="ru-RU" dirty="0" smtClean="0"/>
              <a:t>;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Соок</a:t>
            </a:r>
            <a:r>
              <a:rPr lang="ru-RU" dirty="0" smtClean="0"/>
              <a:t> дер </a:t>
            </a:r>
            <a:r>
              <a:rPr lang="ru-RU" dirty="0" err="1" smtClean="0"/>
              <a:t>токтуп</a:t>
            </a:r>
            <a:r>
              <a:rPr lang="ru-RU" dirty="0" smtClean="0"/>
              <a:t> </a:t>
            </a:r>
            <a:r>
              <a:rPr lang="ru-RU" dirty="0" err="1" smtClean="0"/>
              <a:t>кээр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87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Чурек </a:t>
            </a:r>
            <a:r>
              <a:rPr lang="ru-RU" dirty="0" err="1" smtClean="0"/>
              <a:t>аарып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 </a:t>
            </a:r>
            <a:r>
              <a:rPr lang="ru-RU" dirty="0" err="1" smtClean="0"/>
              <a:t>демдектер</a:t>
            </a:r>
            <a:r>
              <a:rPr lang="ru-RU" dirty="0" smtClean="0"/>
              <a:t> </a:t>
            </a:r>
            <a:r>
              <a:rPr lang="ru-RU" dirty="0" err="1" smtClean="0"/>
              <a:t>тыптып</a:t>
            </a:r>
            <a:r>
              <a:rPr lang="ru-RU" dirty="0" smtClean="0"/>
              <a:t> </a:t>
            </a:r>
            <a:r>
              <a:rPr lang="ru-RU" dirty="0" err="1" smtClean="0"/>
              <a:t>кээрге</a:t>
            </a:r>
            <a:r>
              <a:rPr lang="ru-RU" dirty="0" smtClean="0"/>
              <a:t>, </a:t>
            </a: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дугаарында</a:t>
            </a:r>
            <a:r>
              <a:rPr lang="ru-RU" dirty="0" smtClean="0"/>
              <a:t> </a:t>
            </a:r>
            <a:r>
              <a:rPr lang="ru-RU" dirty="0" err="1" smtClean="0"/>
              <a:t>чуну</a:t>
            </a:r>
            <a:r>
              <a:rPr lang="ru-RU" dirty="0" smtClean="0"/>
              <a:t> </a:t>
            </a:r>
            <a:r>
              <a:rPr lang="ru-RU" dirty="0" err="1" smtClean="0"/>
              <a:t>кылырыл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1 </a:t>
            </a:r>
            <a:r>
              <a:rPr lang="ru-RU" dirty="0" err="1" smtClean="0"/>
              <a:t>дугаар</a:t>
            </a:r>
            <a:r>
              <a:rPr lang="ru-RU" dirty="0" smtClean="0"/>
              <a:t> </a:t>
            </a:r>
            <a:r>
              <a:rPr lang="ru-RU" dirty="0" err="1" smtClean="0"/>
              <a:t>базым</a:t>
            </a:r>
            <a:r>
              <a:rPr lang="ru-RU" dirty="0" smtClean="0"/>
              <a:t>: </a:t>
            </a:r>
            <a:r>
              <a:rPr lang="ru-RU" dirty="0" err="1" smtClean="0"/>
              <a:t>кылып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 </a:t>
            </a:r>
            <a:r>
              <a:rPr lang="ru-RU" dirty="0" err="1" smtClean="0"/>
              <a:t>ажылын</a:t>
            </a:r>
            <a:r>
              <a:rPr lang="ru-RU" dirty="0" smtClean="0"/>
              <a:t> </a:t>
            </a:r>
            <a:r>
              <a:rPr lang="ru-RU" dirty="0" err="1" smtClean="0"/>
              <a:t>соксаткаш</a:t>
            </a:r>
            <a:r>
              <a:rPr lang="ru-RU" dirty="0" smtClean="0"/>
              <a:t>, </a:t>
            </a:r>
            <a:r>
              <a:rPr lang="ru-RU" dirty="0" err="1" smtClean="0"/>
              <a:t>олуруп</a:t>
            </a:r>
            <a:r>
              <a:rPr lang="ru-RU" dirty="0" smtClean="0"/>
              <a:t> </a:t>
            </a:r>
            <a:r>
              <a:rPr lang="ru-RU" dirty="0" err="1" smtClean="0"/>
              <a:t>аар</a:t>
            </a:r>
            <a:r>
              <a:rPr lang="ru-RU" dirty="0" smtClean="0"/>
              <a:t> азы </a:t>
            </a:r>
            <a:r>
              <a:rPr lang="ru-RU" dirty="0" err="1" smtClean="0"/>
              <a:t>чыдып</a:t>
            </a:r>
            <a:r>
              <a:rPr lang="ru-RU" dirty="0" smtClean="0"/>
              <a:t> </a:t>
            </a:r>
            <a:r>
              <a:rPr lang="ru-RU" dirty="0" err="1" smtClean="0"/>
              <a:t>аар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2. </a:t>
            </a:r>
            <a:r>
              <a:rPr lang="ru-RU" dirty="0" err="1" smtClean="0"/>
              <a:t>дугаар</a:t>
            </a:r>
            <a:r>
              <a:rPr lang="ru-RU" dirty="0" smtClean="0"/>
              <a:t> </a:t>
            </a:r>
            <a:r>
              <a:rPr lang="ru-RU" dirty="0" err="1" smtClean="0"/>
              <a:t>базым:и</a:t>
            </a:r>
            <a:r>
              <a:rPr lang="ru-RU" dirty="0" smtClean="0"/>
              <a:t> </a:t>
            </a:r>
            <a:r>
              <a:rPr lang="ru-RU" dirty="0" err="1" smtClean="0"/>
              <a:t>нитроглицеринни</a:t>
            </a:r>
            <a:r>
              <a:rPr lang="ru-RU" dirty="0" smtClean="0"/>
              <a:t> (</a:t>
            </a:r>
            <a:r>
              <a:rPr lang="ru-RU" dirty="0" err="1" smtClean="0"/>
              <a:t>изокет</a:t>
            </a:r>
            <a:r>
              <a:rPr lang="ru-RU" dirty="0" smtClean="0"/>
              <a:t> спрей, </a:t>
            </a:r>
            <a:r>
              <a:rPr lang="ru-RU" dirty="0" err="1" smtClean="0"/>
              <a:t>нитроминт</a:t>
            </a:r>
            <a:r>
              <a:rPr lang="ru-RU" dirty="0" smtClean="0"/>
              <a:t>) </a:t>
            </a:r>
            <a:r>
              <a:rPr lang="ru-RU" dirty="0" err="1" smtClean="0"/>
              <a:t>дурген</a:t>
            </a:r>
            <a:r>
              <a:rPr lang="ru-RU" dirty="0" smtClean="0"/>
              <a:t> </a:t>
            </a:r>
            <a:r>
              <a:rPr lang="ru-RU" dirty="0" err="1" smtClean="0"/>
              <a:t>дыл</a:t>
            </a:r>
            <a:r>
              <a:rPr lang="ru-RU" dirty="0" smtClean="0"/>
              <a:t> </a:t>
            </a:r>
            <a:r>
              <a:rPr lang="ru-RU" dirty="0" err="1" smtClean="0"/>
              <a:t>адаанче</a:t>
            </a:r>
            <a:r>
              <a:rPr lang="ru-RU" dirty="0" smtClean="0"/>
              <a:t> </a:t>
            </a:r>
            <a:r>
              <a:rPr lang="ru-RU" dirty="0" err="1" smtClean="0"/>
              <a:t>салыр</a:t>
            </a:r>
            <a:r>
              <a:rPr lang="ru-RU" dirty="0" smtClean="0"/>
              <a:t> азы </a:t>
            </a:r>
            <a:r>
              <a:rPr lang="ru-RU" dirty="0" err="1" smtClean="0"/>
              <a:t>чажар</a:t>
            </a:r>
            <a:r>
              <a:rPr lang="ru-RU" dirty="0" smtClean="0"/>
              <a:t>, </a:t>
            </a: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эвес</a:t>
            </a:r>
            <a:r>
              <a:rPr lang="ru-RU" dirty="0" smtClean="0"/>
              <a:t> </a:t>
            </a:r>
            <a:r>
              <a:rPr lang="ru-RU" dirty="0" err="1" smtClean="0"/>
              <a:t>аарыыры</a:t>
            </a:r>
            <a:r>
              <a:rPr lang="ru-RU" dirty="0" smtClean="0"/>
              <a:t> </a:t>
            </a:r>
            <a:r>
              <a:rPr lang="ru-RU" dirty="0" err="1" smtClean="0"/>
              <a:t>читпес</a:t>
            </a:r>
            <a:r>
              <a:rPr lang="ru-RU" dirty="0" smtClean="0"/>
              <a:t> </a:t>
            </a:r>
            <a:r>
              <a:rPr lang="ru-RU" dirty="0" err="1" smtClean="0"/>
              <a:t>болза</a:t>
            </a:r>
            <a:r>
              <a:rPr lang="ru-RU" dirty="0" smtClean="0"/>
              <a:t> – 30 сек. Болгаш-ла,2-3 </a:t>
            </a:r>
            <a:r>
              <a:rPr lang="ru-RU" dirty="0" err="1" smtClean="0"/>
              <a:t>катап</a:t>
            </a:r>
            <a:r>
              <a:rPr lang="ru-RU" dirty="0" smtClean="0"/>
              <a:t> </a:t>
            </a:r>
            <a:r>
              <a:rPr lang="ru-RU" dirty="0" err="1" smtClean="0"/>
              <a:t>чажып</a:t>
            </a:r>
            <a:r>
              <a:rPr lang="ru-RU" dirty="0" smtClean="0"/>
              <a:t> </a:t>
            </a:r>
            <a:r>
              <a:rPr lang="ru-RU" dirty="0" err="1" smtClean="0"/>
              <a:t>болур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3. </a:t>
            </a:r>
            <a:r>
              <a:rPr lang="ru-RU" dirty="0" err="1" smtClean="0"/>
              <a:t>дугаар</a:t>
            </a:r>
            <a:r>
              <a:rPr lang="ru-RU" dirty="0" smtClean="0"/>
              <a:t> </a:t>
            </a:r>
            <a:r>
              <a:rPr lang="ru-RU" dirty="0" err="1" smtClean="0"/>
              <a:t>базым</a:t>
            </a:r>
            <a:r>
              <a:rPr lang="ru-RU" dirty="0" smtClean="0"/>
              <a:t>: нитроглицерин </a:t>
            </a:r>
            <a:r>
              <a:rPr lang="ru-RU" dirty="0" err="1" smtClean="0"/>
              <a:t>дузалавас</a:t>
            </a:r>
            <a:r>
              <a:rPr lang="ru-RU" dirty="0" smtClean="0"/>
              <a:t> </a:t>
            </a:r>
            <a:r>
              <a:rPr lang="ru-RU" dirty="0" err="1" smtClean="0"/>
              <a:t>болза</a:t>
            </a:r>
            <a:r>
              <a:rPr lang="ru-RU" dirty="0" smtClean="0"/>
              <a:t>, «</a:t>
            </a:r>
            <a:r>
              <a:rPr lang="ru-RU" dirty="0" err="1" smtClean="0"/>
              <a:t>Дурген</a:t>
            </a:r>
            <a:r>
              <a:rPr lang="ru-RU" dirty="0" smtClean="0"/>
              <a:t> </a:t>
            </a:r>
            <a:r>
              <a:rPr lang="ru-RU" dirty="0" err="1" smtClean="0"/>
              <a:t>дуза</a:t>
            </a:r>
            <a:r>
              <a:rPr lang="ru-RU" dirty="0" smtClean="0"/>
              <a:t>» </a:t>
            </a:r>
            <a:r>
              <a:rPr lang="ru-RU" dirty="0" err="1" smtClean="0"/>
              <a:t>чедирер</a:t>
            </a:r>
            <a:r>
              <a:rPr lang="ru-RU" dirty="0" smtClean="0"/>
              <a:t> </a:t>
            </a:r>
            <a:r>
              <a:rPr lang="ru-RU" dirty="0" err="1" smtClean="0"/>
              <a:t>эмчиже</a:t>
            </a:r>
            <a:r>
              <a:rPr lang="ru-RU" dirty="0" smtClean="0"/>
              <a:t> долгаар-03 азы 113</a:t>
            </a:r>
          </a:p>
          <a:p>
            <a:pPr marL="514350" indent="-514350">
              <a:buAutoNum type="arabicPeriod"/>
            </a:pPr>
            <a:r>
              <a:rPr lang="ru-RU" dirty="0" smtClean="0"/>
              <a:t>4. </a:t>
            </a:r>
            <a:r>
              <a:rPr lang="ru-RU" dirty="0" err="1" smtClean="0"/>
              <a:t>дугаар</a:t>
            </a:r>
            <a:r>
              <a:rPr lang="ru-RU" dirty="0" smtClean="0"/>
              <a:t> </a:t>
            </a:r>
            <a:r>
              <a:rPr lang="ru-RU" dirty="0" err="1" smtClean="0"/>
              <a:t>базым</a:t>
            </a:r>
            <a:r>
              <a:rPr lang="ru-RU" dirty="0" smtClean="0"/>
              <a:t>: аспирин </a:t>
            </a:r>
            <a:r>
              <a:rPr lang="ru-RU" dirty="0" err="1" smtClean="0"/>
              <a:t>таарышпас</a:t>
            </a:r>
            <a:r>
              <a:rPr lang="ru-RU" dirty="0" smtClean="0"/>
              <a:t> (</a:t>
            </a:r>
            <a:r>
              <a:rPr lang="ru-RU" dirty="0" err="1" smtClean="0"/>
              <a:t>аллергиялыг</a:t>
            </a:r>
            <a:r>
              <a:rPr lang="ru-RU" dirty="0" smtClean="0"/>
              <a:t>) </a:t>
            </a:r>
            <a:r>
              <a:rPr lang="ru-RU" dirty="0" err="1" smtClean="0"/>
              <a:t>болзунарза</a:t>
            </a:r>
            <a:r>
              <a:rPr lang="ru-RU" dirty="0" smtClean="0"/>
              <a:t>, </a:t>
            </a:r>
            <a:r>
              <a:rPr lang="ru-RU" dirty="0" err="1" smtClean="0"/>
              <a:t>клопидогрель</a:t>
            </a:r>
            <a:r>
              <a:rPr lang="ru-RU" dirty="0" smtClean="0"/>
              <a:t> (300 мг) </a:t>
            </a:r>
            <a:r>
              <a:rPr lang="ru-RU" dirty="0" err="1" smtClean="0"/>
              <a:t>ижип</a:t>
            </a:r>
            <a:r>
              <a:rPr lang="ru-RU" dirty="0"/>
              <a:t> </a:t>
            </a:r>
            <a:r>
              <a:rPr lang="ru-RU" dirty="0" err="1" smtClean="0"/>
              <a:t>болур</a:t>
            </a:r>
            <a:r>
              <a:rPr lang="ru-RU" dirty="0" smtClean="0"/>
              <a:t>. </a:t>
            </a:r>
            <a:r>
              <a:rPr lang="ru-RU" dirty="0" err="1" smtClean="0"/>
              <a:t>Оон</a:t>
            </a:r>
            <a:r>
              <a:rPr lang="ru-RU" dirty="0" smtClean="0"/>
              <a:t> «</a:t>
            </a:r>
            <a:r>
              <a:rPr lang="ru-RU" dirty="0" err="1" smtClean="0"/>
              <a:t>Дурген</a:t>
            </a:r>
            <a:r>
              <a:rPr lang="ru-RU" dirty="0" smtClean="0"/>
              <a:t> </a:t>
            </a:r>
            <a:r>
              <a:rPr lang="ru-RU" dirty="0" err="1" smtClean="0"/>
              <a:t>дуза</a:t>
            </a:r>
            <a:r>
              <a:rPr lang="ru-RU" dirty="0" smtClean="0"/>
              <a:t>» -03 </a:t>
            </a:r>
            <a:r>
              <a:rPr lang="ru-RU" dirty="0" err="1" smtClean="0"/>
              <a:t>эмчи</a:t>
            </a:r>
            <a:r>
              <a:rPr lang="ru-RU" dirty="0" smtClean="0"/>
              <a:t> </a:t>
            </a:r>
            <a:r>
              <a:rPr lang="ru-RU" dirty="0" err="1" smtClean="0"/>
              <a:t>бригадазын</a:t>
            </a:r>
            <a:r>
              <a:rPr lang="ru-RU" dirty="0" smtClean="0"/>
              <a:t> </a:t>
            </a:r>
            <a:r>
              <a:rPr lang="ru-RU" dirty="0" err="1" smtClean="0"/>
              <a:t>кый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болур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475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</TotalTime>
  <Words>772</Words>
  <Application>Microsoft Office PowerPoint</Application>
  <PresentationFormat>Экран (4:3)</PresentationFormat>
  <Paragraphs>89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Трек</vt:lpstr>
      <vt:lpstr>CorelDRAW</vt:lpstr>
      <vt:lpstr>Ишемиялыг чурек аарыы деп чул?</vt:lpstr>
      <vt:lpstr>Презентация PowerPoint</vt:lpstr>
      <vt:lpstr>Презентация PowerPoint</vt:lpstr>
      <vt:lpstr>Презентация PowerPoint</vt:lpstr>
      <vt:lpstr>Ишемиялыг чурек аарыынын чылдагааннары:</vt:lpstr>
      <vt:lpstr>Презентация PowerPoint</vt:lpstr>
      <vt:lpstr>Ишемиялыг чурек аарыын канчаар тодарадып ап болурул?</vt:lpstr>
      <vt:lpstr>Чурек аарыынын оске демдектери:</vt:lpstr>
      <vt:lpstr>Чурек аарып турар демдектер тыптып кээрге, бир дугаарында чуну кылырыл:</vt:lpstr>
      <vt:lpstr>Моон сонгаар канчаар чуртаарыл?</vt:lpstr>
      <vt:lpstr>Эмчинин сумези-биле кандыг эмнер ижерил:</vt:lpstr>
      <vt:lpstr>Спортчу куш-культура</vt:lpstr>
      <vt:lpstr>Презентация PowerPoint</vt:lpstr>
      <vt:lpstr>Чурек аарыг кижилернин чемнениринин онзагайы</vt:lpstr>
      <vt:lpstr>Презентация PowerPoint</vt:lpstr>
      <vt:lpstr>Кандыг чемнерни чип болурул:</vt:lpstr>
      <vt:lpstr>Чурек аарыглыг кижилерге хоруглуг чемнер:</vt:lpstr>
      <vt:lpstr>Холестерин деп чул?</vt:lpstr>
      <vt:lpstr>Презентация PowerPoint</vt:lpstr>
      <vt:lpstr>Холестериннин бедий бээр чылдагааннары:</vt:lpstr>
      <vt:lpstr>Ханда холестериннин бедик деннелдин кандыг аргалар-биле эмнээрил</vt:lpstr>
      <vt:lpstr>Хан базыышкынын шын хемчээри</vt:lpstr>
      <vt:lpstr>Хан базыышкынны улгады бергенде, кандыг дурген дуза чедирер эмнерни ижер болза экил?</vt:lpstr>
      <vt:lpstr>Хан базыышкынынын сан-чурагайы (мм.рр.ст.)</vt:lpstr>
      <vt:lpstr>Хан базыышкынынын улгады бергенинин сан-чурагайы (мм. рт. Ст.)</vt:lpstr>
      <vt:lpstr>Четтирдивис дыннаанынар дээш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21</cp:revision>
  <dcterms:created xsi:type="dcterms:W3CDTF">2018-11-15T08:27:49Z</dcterms:created>
  <dcterms:modified xsi:type="dcterms:W3CDTF">2019-03-14T08:57:21Z</dcterms:modified>
</cp:coreProperties>
</file>