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4E821-FCF9-4CAF-9434-F7B716CFB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5AEA51-1DD2-4AA7-8DED-244BD7FFA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8AC9E-0708-48EF-B0E9-737E72295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458EB-5963-4C2C-A0F0-9C196EF44C88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CB8520-2182-4C99-BACC-667499A0A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F217EE-2AF8-4A62-9E14-ADD3B9E15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E6D4-6926-4DA9-9440-973403DAC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84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85A904-56FA-4FC0-B501-59556F1CF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77EBCB-D642-42C0-8E64-662DD1746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9E829E-A46D-43F8-B16F-4D7AE6482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458EB-5963-4C2C-A0F0-9C196EF44C88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51AFD4-4D5F-4425-852A-AD928A862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851774-6193-4FF6-8653-79BC75C64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E6D4-6926-4DA9-9440-973403DAC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43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AE8AD3B-6061-45BF-A5E2-5BAC046989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1BBB34-3207-4A8F-B62C-BEAE5257ED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62A023-A414-4F5D-AC54-FB92D8076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458EB-5963-4C2C-A0F0-9C196EF44C88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31BF1-B7E7-45C9-B457-DF6AA655A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96383A-D1BA-44F5-84A6-C85A57064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E6D4-6926-4DA9-9440-973403DAC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73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C273A-B5C0-496F-B59D-0E0C4160B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041F32-6C2E-42F7-9D3D-9A2FBCF54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3AE420-B5E5-4814-B540-89554E9C5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458EB-5963-4C2C-A0F0-9C196EF44C88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ADBBD7-8C24-4FBD-A9B9-7B45F116D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E820E1-623A-4AF8-863C-4ED23D13F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E6D4-6926-4DA9-9440-973403DAC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797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B73C75-3377-4E0D-876C-9FCFEF372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CF5814-3CEC-43C7-A0D7-A95568D5F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50C9F0-B618-4233-8BEB-69E410517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458EB-5963-4C2C-A0F0-9C196EF44C88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086493-64B5-4DE0-AD3D-E52A98DE3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E2CA68-0E57-4048-93BC-D5750C87A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E6D4-6926-4DA9-9440-973403DAC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5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88AD4-FABE-40A9-A45B-71F0C0D5E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EE7320-A74B-4B67-96C9-9C5409D466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9F246B-4ADD-425B-B62D-915714B3B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77C7F0-CC41-4442-ABE1-5E6368734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458EB-5963-4C2C-A0F0-9C196EF44C88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4BA3B0-D359-45EC-B9B1-78B0E36F0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A75B4D-AB9D-423F-8666-050E1F81F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E6D4-6926-4DA9-9440-973403DAC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55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C20698-452E-40E2-921D-BFEC558EF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D3B726-CB69-4414-8A6D-D47FE365D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EA8A36-9143-438F-AF24-812AA56AB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7209EBE-4EF9-4B0F-A38A-9CF71C89D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B6463D4-E0DE-4A88-8573-370BB632A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AC32F1-10BD-41FD-9FE7-4E5D63862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458EB-5963-4C2C-A0F0-9C196EF44C88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C621FC-BB58-4823-B4CC-1651DC906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AE6B8E-3D6F-4C7E-8A46-DB8867FB4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E6D4-6926-4DA9-9440-973403DAC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70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F3E84-ACFE-4F17-B3FA-78213B7DD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4C57E4A-AA2A-4BA7-AF6B-25EA9096D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458EB-5963-4C2C-A0F0-9C196EF44C88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21BFEBB-A599-40D0-A1CA-3EBD83B12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D5F545-55D0-4A5A-AA98-31F46DD9B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E6D4-6926-4DA9-9440-973403DAC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97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1679A1-2CA3-46F2-914B-B82D4A5A0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458EB-5963-4C2C-A0F0-9C196EF44C88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B428C4D-6116-4C5B-A0E1-5F147AC82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ED3CB6-193E-445D-9A10-5ADBFAD94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E6D4-6926-4DA9-9440-973403DAC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867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2AD109-B510-4336-B7A0-2115ED0C0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C29634-F360-4208-BE6F-B29BF98EE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748485-AAB3-41FA-A4FB-28D1E3458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B75882-A9EA-41D2-95A0-6D14AD78B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458EB-5963-4C2C-A0F0-9C196EF44C88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A2A3C1-805D-48BB-AC28-694B58DDD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7CA39F-1856-4D1D-B2C2-DFA23A517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E6D4-6926-4DA9-9440-973403DAC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57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D325A-B80D-4260-A672-F4605196B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BF5B7E-CCBB-4FD6-BCE0-A1DD0BAC90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91D105-C5FA-4A31-839A-F7BE28345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7A619A-D66E-41D5-A6B4-59BA2C62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458EB-5963-4C2C-A0F0-9C196EF44C88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6D6B75-4492-4ADB-A3CD-BD224E39A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1D9EC8-A572-4388-860B-6B21F9259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E6D4-6926-4DA9-9440-973403DAC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51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63342-EFB3-4792-BE2A-4A92327E2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C65A10-DF64-4A23-A430-3BD81E116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68A645-A59E-4B5F-86C7-9D531161C7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458EB-5963-4C2C-A0F0-9C196EF44C88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EB049E-DE0F-4631-BE55-F52147AF3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9A0A16-5347-42D1-9E8C-6A72CA9EAA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EE6D4-6926-4DA9-9440-973403DAC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24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456336-3054-4B24-9CDF-4BB8822D3E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116D43-52DD-4813-BCA3-5F742CBBCF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9201F0-0486-4309-ACCB-6DCAEC288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95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76B87E-8D6D-4ABE-A42C-16CBD19F8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5E83E8-6ACA-4A0E-8996-D8E889DF1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A5CD68-84D0-45B1-AB3C-691453329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76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43EFD7-DF82-44C5-A43B-E2A056E2D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4553EF-C017-4800-8554-4DCE6B486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3FFCE7-919E-4822-94A4-99921B403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53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189892-3C0C-43EC-871F-9AC70690D4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63B1AF-68A9-44C7-A7CF-ABB90BF6F4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DB3093-387E-4F8F-B9A2-B78671A24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647" y="-1115"/>
            <a:ext cx="5916706" cy="685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68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6599A-6E84-4993-9B62-EFE7D090B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FDACD05-EF87-4F05-A2C0-DDCAAF4A7B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6036" y="0"/>
            <a:ext cx="7906871" cy="691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51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385BF-809A-411C-A84F-4D3ACCE5C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3194F3-7D19-4A45-B188-8D306C0C8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8FC4E6-9EF4-433D-AE1A-8C64C2554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80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3598E0-CD0E-418A-BD73-9DBFE3D29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E4D4BE-DDF1-47A1-B05F-92A75A79B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4FFEB9-19FA-4A13-B9CD-476105D20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088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99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BBF9F-8292-4342-AC54-6C40A37B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15567D-D102-4653-8B6E-D52AE47AA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3F84CB-3CC7-41FA-ACE5-72BF20919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04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3263B-757B-4C09-AA84-EA029DA83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640938-4EDA-4BC7-A668-F8FB6B8E2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72C6E7-26AC-4CD9-A9F1-D48E52C40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49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BCDD44-7A89-409A-B258-7013FEF5E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07CE99-E7EC-4E2D-B1E8-E6A0B0A1A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10CD2A-B10C-4BBD-AEB0-B66B1802D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69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45C10-58E7-46A7-BBCC-AE26FBA6B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BE9436-7925-4399-BA93-9A4C553B3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E38776-00B0-4E8A-921C-8C648B9B8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564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2021-09-29T08:21:08Z</dcterms:created>
  <dcterms:modified xsi:type="dcterms:W3CDTF">2021-09-29T08:31:08Z</dcterms:modified>
</cp:coreProperties>
</file>