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57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8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0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7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1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0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5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1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C808-6C8B-47DF-A7BB-54F69563782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33C-E78A-4779-8F1A-56DEFB56C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5" y="-344578"/>
            <a:ext cx="10694410" cy="75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5" y="-391557"/>
            <a:ext cx="10689330" cy="76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73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Luiza PC</dc:creator>
  <cp:lastModifiedBy>Luiza PC</cp:lastModifiedBy>
  <cp:revision>1</cp:revision>
  <dcterms:created xsi:type="dcterms:W3CDTF">2023-02-17T07:18:32Z</dcterms:created>
  <dcterms:modified xsi:type="dcterms:W3CDTF">2023-02-17T07:20:28Z</dcterms:modified>
</cp:coreProperties>
</file>