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handoutMaster+xml" PartName="/ppt/handoutMasters/handout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theme+xml" PartName="/ppt/theme/theme2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4"/>
  </p:handoutMasterIdLst>
  <p:sldIdLst>
    <p:sldId id="267" r:id="rId2"/>
    <p:sldId id="268" r:id="rId3"/>
    <p:sldId id="265" r:id="rId4"/>
    <p:sldId id="260" r:id="rId5"/>
    <p:sldId id="266" r:id="rId6"/>
    <p:sldId id="259" r:id="rId7"/>
    <p:sldId id="263" r:id="rId8"/>
    <p:sldId id="257" r:id="rId9"/>
    <p:sldId id="275" r:id="rId10"/>
    <p:sldId id="258" r:id="rId11"/>
    <p:sldId id="269" r:id="rId12"/>
    <p:sldId id="273" r:id="rId13"/>
    <p:sldId id="262" r:id="rId14"/>
    <p:sldId id="271" r:id="rId15"/>
    <p:sldId id="272" r:id="rId16"/>
    <p:sldId id="276" r:id="rId17"/>
    <p:sldId id="270" r:id="rId18"/>
    <p:sldId id="277" r:id="rId19"/>
    <p:sldId id="278" r:id="rId20"/>
    <p:sldId id="279" r:id="rId21"/>
    <p:sldId id="280" r:id="rId22"/>
    <p:sldId id="281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1596" y="-2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1956B4-2EFA-454C-AC24-AF23D50BC762}" type="datetimeFigureOut">
              <a:rPr lang="ru-RU" smtClean="0"/>
              <a:t>16.10.2018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6E107C-D1C6-436A-A69E-14EBE27C47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3302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A811B-D886-4446-81BC-89488374AAD0}" type="datetimeFigureOut">
              <a:rPr lang="ru-RU" smtClean="0"/>
              <a:t>16.10.2018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991C8-68EA-4591-9083-0292FF9D55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9989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A811B-D886-4446-81BC-89488374AAD0}" type="datetimeFigureOut">
              <a:rPr lang="ru-RU" smtClean="0"/>
              <a:t>16.10.2018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991C8-68EA-4591-9083-0292FF9D55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466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A811B-D886-4446-81BC-89488374AAD0}" type="datetimeFigureOut">
              <a:rPr lang="ru-RU" smtClean="0"/>
              <a:t>16.10.2018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991C8-68EA-4591-9083-0292FF9D55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3913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A811B-D886-4446-81BC-89488374AAD0}" type="datetimeFigureOut">
              <a:rPr lang="ru-RU" smtClean="0"/>
              <a:t>16.10.2018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991C8-68EA-4591-9083-0292FF9D55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5573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A811B-D886-4446-81BC-89488374AAD0}" type="datetimeFigureOut">
              <a:rPr lang="ru-RU" smtClean="0"/>
              <a:t>16.10.2018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991C8-68EA-4591-9083-0292FF9D55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633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A811B-D886-4446-81BC-89488374AAD0}" type="datetimeFigureOut">
              <a:rPr lang="ru-RU" smtClean="0"/>
              <a:t>16.10.2018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991C8-68EA-4591-9083-0292FF9D55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8203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A811B-D886-4446-81BC-89488374AAD0}" type="datetimeFigureOut">
              <a:rPr lang="ru-RU" smtClean="0"/>
              <a:t>16.10.2018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991C8-68EA-4591-9083-0292FF9D55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9954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A811B-D886-4446-81BC-89488374AAD0}" type="datetimeFigureOut">
              <a:rPr lang="ru-RU" smtClean="0"/>
              <a:t>16.10.2018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991C8-68EA-4591-9083-0292FF9D55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7520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A811B-D886-4446-81BC-89488374AAD0}" type="datetimeFigureOut">
              <a:rPr lang="ru-RU" smtClean="0"/>
              <a:t>16.10.2018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991C8-68EA-4591-9083-0292FF9D55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1661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A811B-D886-4446-81BC-89488374AAD0}" type="datetimeFigureOut">
              <a:rPr lang="ru-RU" smtClean="0"/>
              <a:t>16.10.2018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991C8-68EA-4591-9083-0292FF9D55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169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A811B-D886-4446-81BC-89488374AAD0}" type="datetimeFigureOut">
              <a:rPr lang="ru-RU" smtClean="0"/>
              <a:t>16.10.2018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991C8-68EA-4591-9083-0292FF9D55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5347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AA811B-D886-4446-81BC-89488374AAD0}" type="datetimeFigureOut">
              <a:rPr lang="ru-RU" smtClean="0"/>
              <a:t>16.10.2018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7991C8-68EA-4591-9083-0292FF9D55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0020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3" Target="../media/image2.jpeg" Type="http://schemas.openxmlformats.org/officeDocument/2006/relationships/image"/><Relationship Id="rId2" Target="../media/image1.pn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 ?><Relationships xmlns="http://schemas.openxmlformats.org/package/2006/relationships"><Relationship Id="rId2" Target="../media/image15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 ?><Relationships xmlns="http://schemas.openxmlformats.org/package/2006/relationships"><Relationship Id="rId3" Target="../media/image4.jpeg" Type="http://schemas.openxmlformats.org/officeDocument/2006/relationships/image"/><Relationship Id="rId2" Target="../media/image3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 ?><Relationships xmlns="http://schemas.openxmlformats.org/package/2006/relationships"><Relationship Id="rId2" Target="../media/image7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 ?><Relationships xmlns="http://schemas.openxmlformats.org/package/2006/relationships"><Relationship Id="rId3" Target="../media/image11.jpeg" Type="http://schemas.openxmlformats.org/officeDocument/2006/relationships/image"/><Relationship Id="rId2" Target="../media/image10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4254187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Витренко Н.Б., директор ГПОУ БПТ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17.10.2018г.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620688"/>
            <a:ext cx="856895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«Формирование внебюджетной деятельности как источника дополнительного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финансирования»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5696211"/>
            <a:ext cx="1427163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711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71400"/>
            <a:ext cx="9144000" cy="1143000"/>
          </a:xfrm>
        </p:spPr>
        <p:txBody>
          <a:bodyPr>
            <a:noAutofit/>
          </a:bodyPr>
          <a:lstStyle/>
          <a:p>
            <a:r>
              <a:rPr b="1" dirty="0" lang="ru-RU" sz="4000">
                <a:latin charset="0" pitchFamily="18" typeface="Times New Roman"/>
                <a:cs charset="0" pitchFamily="18" typeface="Times New Roman"/>
              </a:rPr>
              <a:t>Учебная л</a:t>
            </a:r>
            <a:r>
              <a:rPr b="1" dirty="0" lang="ru-RU" smtClean="0" sz="4000">
                <a:latin charset="0" pitchFamily="18" typeface="Times New Roman"/>
                <a:cs charset="0" pitchFamily="18" typeface="Times New Roman"/>
              </a:rPr>
              <a:t>аборатория – столовая №3</a:t>
            </a:r>
            <a:endParaRPr b="1" dirty="0" lang="ru-RU" sz="4000">
              <a:latin charset="0" pitchFamily="18" typeface="Times New Roman"/>
              <a:cs charset="0" pitchFamily="18" typeface="Times New Roman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dirty="0" lang="ru-RU"/>
          </a:p>
        </p:txBody>
      </p:sp>
      <p:pic>
        <p:nvPicPr>
          <p:cNvPr descr="C:\Users\Елена\Documents\фото\фото повара столовая\IMG_2624.JPG" id="2050" name="Picture 2"/>
          <p:cNvPicPr>
            <a:picLocks noChangeArrowheads="1" noChangeAspect="1"/>
          </p:cNvPicPr>
          <p:nvPr/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" r="12"/>
          <a:stretch/>
        </p:blipFill>
        <p:spPr bwMode="auto">
          <a:xfrm>
            <a:off x="251520" y="764704"/>
            <a:ext cx="8538220" cy="5904303"/>
          </a:xfrm>
          <a:prstGeom prst="rect">
            <a:avLst/>
          </a:prstGeom>
          <a:ln w="9525">
            <a:solidFill>
              <a:srgbClr val="00B0F0"/>
            </a:solidFill>
            <a:miter lim="800000"/>
            <a:headEnd/>
            <a:tailEnd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7314363"/>
      </p:ext>
    </p:extLst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71400"/>
            <a:ext cx="9144000" cy="1143000"/>
          </a:xfrm>
        </p:spPr>
        <p:txBody>
          <a:bodyPr>
            <a:noAutofit/>
          </a:bodyPr>
          <a:lstStyle/>
          <a:p>
            <a:r>
              <a:rPr b="1" dirty="0" lang="ru-RU" sz="4000">
                <a:latin charset="0" pitchFamily="18" typeface="Times New Roman"/>
                <a:cs charset="0" pitchFamily="18" typeface="Times New Roman"/>
              </a:rPr>
              <a:t>Учебная л</a:t>
            </a:r>
            <a:r>
              <a:rPr b="1" dirty="0" lang="ru-RU" smtClean="0" sz="4000">
                <a:latin charset="0" pitchFamily="18" typeface="Times New Roman"/>
                <a:cs charset="0" pitchFamily="18" typeface="Times New Roman"/>
              </a:rPr>
              <a:t>аборатория – столовая №3</a:t>
            </a:r>
            <a:endParaRPr b="1" dirty="0" lang="ru-RU" sz="4000">
              <a:latin charset="0" pitchFamily="18" typeface="Times New Roman"/>
              <a:cs charset="0" pitchFamily="18" typeface="Times New Roman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dirty="0" lang="ru-RU"/>
          </a:p>
        </p:txBody>
      </p:sp>
      <p:pic>
        <p:nvPicPr>
          <p:cNvPr id="4098" name="Picture 2"/>
          <p:cNvPicPr>
            <a:picLocks noChangeArrowheads="1"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"/>
          <a:stretch/>
        </p:blipFill>
        <p:spPr bwMode="auto">
          <a:xfrm>
            <a:off x="323528" y="836712"/>
            <a:ext cx="8640960" cy="5864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49841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71400"/>
            <a:ext cx="9144000" cy="1143000"/>
          </a:xfrm>
        </p:spPr>
        <p:txBody>
          <a:bodyPr>
            <a:noAutofit/>
          </a:bodyPr>
          <a:lstStyle/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Учебная л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аборатория – столовая №3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3" descr="C:\Users\Елена\Documents\фото\фото повара столовая\IMG_26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08720"/>
            <a:ext cx="7740352" cy="580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05610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 descr="C:\Users\Елена\Documents\фото\фото повара столовая\IMG_26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64704"/>
            <a:ext cx="8496944" cy="5940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-171400"/>
            <a:ext cx="9144000" cy="1143000"/>
          </a:xfrm>
        </p:spPr>
        <p:txBody>
          <a:bodyPr>
            <a:noAutofit/>
          </a:bodyPr>
          <a:lstStyle/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Учебная л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аборатория – столовая №3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1248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-171400"/>
            <a:ext cx="9144000" cy="1143000"/>
          </a:xfrm>
        </p:spPr>
        <p:txBody>
          <a:bodyPr>
            <a:noAutofit/>
          </a:bodyPr>
          <a:lstStyle/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Учебная л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аборатория – столовая №3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Елена\Documents\фото\фото повара столовая\IMG_26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36712"/>
            <a:ext cx="8496944" cy="5859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11492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-171400"/>
            <a:ext cx="9144000" cy="1143000"/>
          </a:xfrm>
        </p:spPr>
        <p:txBody>
          <a:bodyPr>
            <a:noAutofit/>
          </a:bodyPr>
          <a:lstStyle/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Учебная л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аборатория – столовая №3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Елена\Documents\фото\фото повара столовая\IMG_26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764704"/>
            <a:ext cx="8280921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29415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-171400"/>
            <a:ext cx="9144000" cy="1143000"/>
          </a:xfrm>
        </p:spPr>
        <p:txBody>
          <a:bodyPr>
            <a:noAutofit/>
          </a:bodyPr>
          <a:lstStyle/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Учебная л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аборатория – столовая №3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 descr="C:\Users\Елена\Documents\фото\фото повара столовая\IMG_26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92696"/>
            <a:ext cx="8496944" cy="5940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88809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9" name="Picture 5" descr="C:\Users\Елена\Documents\фото\фестиваль белая береза 2018\IMG_30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58781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Елена\Documents\фото\ФОТО ЕЛЕНЕ АЛЕКСЕЕВНЕ\IMG_36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53152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Елена\Documents\фото\ФОТО ЕЛЕНЕ АЛЕКСЕЕВНЕ\палат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" y="0"/>
            <a:ext cx="9141336" cy="6856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6395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Документы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132856"/>
            <a:ext cx="8229600" cy="3124944"/>
          </a:xfrm>
        </p:spPr>
        <p:txBody>
          <a:bodyPr/>
          <a:lstStyle/>
          <a:p>
            <a:pPr>
              <a:buFont typeface="Calibri" pitchFamily="34" charset="0"/>
              <a:buChar char="―"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Закон РФ «Об образовании</a:t>
            </a:r>
            <a:r>
              <a:rPr lang="ru-RU" sz="3000" smtClean="0">
                <a:latin typeface="Times New Roman" pitchFamily="18" charset="0"/>
                <a:cs typeface="Times New Roman" pitchFamily="18" charset="0"/>
              </a:rPr>
              <a:t>», ст.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101.</a:t>
            </a:r>
          </a:p>
          <a:p>
            <a:pPr>
              <a:buFont typeface="Calibri" pitchFamily="34" charset="0"/>
              <a:buChar char="―"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ФЗ «О некоммерческих организациях», п.9.2.</a:t>
            </a:r>
          </a:p>
          <a:p>
            <a:pPr>
              <a:buFont typeface="Calibri" pitchFamily="34" charset="0"/>
              <a:buChar char="―"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Устав техникума.</a:t>
            </a:r>
          </a:p>
          <a:p>
            <a:pPr>
              <a:buFont typeface="Calibri" pitchFamily="34" charset="0"/>
              <a:buChar char="―"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ГК РФ ст. 120.</a:t>
            </a:r>
          </a:p>
          <a:p>
            <a:pPr>
              <a:buFont typeface="Calibri" pitchFamily="34" charset="0"/>
              <a:buChar char="―"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Локальные акты учреждения.</a:t>
            </a:r>
          </a:p>
          <a:p>
            <a:pPr>
              <a:buFont typeface="Calibri" pitchFamily="34" charset="0"/>
              <a:buChar char="―"/>
            </a:pPr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21206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Елена\Documents\фото\ФОТО ЕЛЕНЕ АЛЕКСЕЕВНЕ\IMG_36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14149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Елена\Documents\фото\Фото пирожное и сервировка стола\IMG_10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8754498"/>
      </p:ext>
    </p:extLst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Елена\Documents\фото\конкурс 60 лет шахты березовской\IMG_4769.JPG" id="12290" name="Picture 2"/>
          <p:cNvPicPr>
            <a:picLocks noChangeArrowheads="1" noChangeAspect="1"/>
          </p:cNvPicPr>
          <p:nvPr/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6"/>
          <a:stretch/>
        </p:blipFill>
        <p:spPr bwMode="auto">
          <a:xfrm>
            <a:off x="-36512" y="-1"/>
            <a:ext cx="918051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5040090"/>
      </p:ext>
    </p:extLst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tretch/>
        </p:blipFill>
        <p:spPr bwMode="auto">
          <a:xfrm>
            <a:off x="251520" y="259191"/>
            <a:ext cx="4176464" cy="6192688"/>
          </a:xfrm>
          <a:prstGeom prst="rect">
            <a:avLst/>
          </a:prstGeom>
          <a:ln w="9525">
            <a:solidFill>
              <a:srgbClr val="00B0F0"/>
            </a:solidFill>
            <a:miter lim="800000"/>
            <a:headEnd/>
            <a:tailEnd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Объект 6"/>
          <p:cNvPicPr>
            <a:picLocks noGrp="1"/>
          </p:cNvPicPr>
          <p:nvPr>
            <p:ph idx="1"/>
          </p:nvPr>
        </p:nvPicPr>
        <p:blipFill rotWithShape="1">
          <a:blip r:embed="rId3"/>
          <a:srcRect b="74" r="31"/>
          <a:stretch/>
        </p:blipFill>
        <p:spPr bwMode="auto">
          <a:xfrm>
            <a:off x="4644008" y="279795"/>
            <a:ext cx="4320480" cy="6172084"/>
          </a:xfrm>
          <a:prstGeom prst="rect">
            <a:avLst/>
          </a:prstGeom>
          <a:ln w="9525">
            <a:solidFill>
              <a:srgbClr val="00B0F0"/>
            </a:solidFill>
            <a:miter lim="800000"/>
            <a:headEnd/>
            <a:tailEnd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53128687"/>
      </p:ext>
    </p:extLst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dirty="0" lang="ru-RU"/>
          </a:p>
        </p:txBody>
      </p:sp>
      <p:pic>
        <p:nvPicPr>
          <p:cNvPr descr="C:\Users\6145~1\AppData\Local\Temp\7zO02710ABC\2018-10-16-0004.jpg" id="3074" name="Picture 2"/>
          <p:cNvPicPr>
            <a:picLocks noChangeArrowheads="1" noChangeAspect="1"/>
          </p:cNvPicPr>
          <p:nvPr/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"/>
          <a:stretch/>
        </p:blipFill>
        <p:spPr bwMode="auto">
          <a:xfrm>
            <a:off x="4644008" y="184448"/>
            <a:ext cx="4320480" cy="6369082"/>
          </a:xfrm>
          <a:prstGeom prst="rect">
            <a:avLst/>
          </a:prstGeom>
          <a:ln w="9525">
            <a:solidFill>
              <a:srgbClr val="00B0F0"/>
            </a:solidFill>
            <a:miter lim="800000"/>
            <a:headEnd/>
            <a:tailEnd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4320480" cy="6369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8797697"/>
      </p:ext>
    </p:extLst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dirty="0" lang="ru-RU"/>
          </a:p>
        </p:txBody>
      </p:sp>
      <p:sp>
        <p:nvSpPr>
          <p:cNvPr descr="https://apf.mail.ru/cgi-bin/readmsg/2018-10-16-0007.jpg?id=15396657460000000819%3B0%3B1&amp;x-email=052-007-0801%40list.ru&amp;exif=1" id="4" name="AutoShape 2"/>
          <p:cNvSpPr>
            <a:spLocks noChangeArrowheads="1" noChangeAspect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Picture 3"/>
          <p:cNvPicPr>
            <a:picLocks noChangeArrowheads="1" noChangeAspect="1" noGrp="1"/>
          </p:cNvPicPr>
          <p:nvPr>
            <p:ph idx="1"/>
          </p:nvPr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"/>
          <a:stretch/>
        </p:blipFill>
        <p:spPr bwMode="auto">
          <a:xfrm>
            <a:off x="323528" y="297500"/>
            <a:ext cx="8592889" cy="6227844"/>
          </a:xfrm>
          <a:prstGeom prst="rect">
            <a:avLst/>
          </a:prstGeom>
          <a:ln w="9525">
            <a:solidFill>
              <a:srgbClr val="00B0F0"/>
            </a:solidFill>
            <a:miter lim="800000"/>
            <a:headEnd/>
            <a:tailEnd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9047412"/>
      </p:ext>
    </p:extLst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descr="C:\Users\6145~1\AppData\Local\Temp\7zO027AF90C\2018-10-16-0003.jpg" id="2050" name="Picture 2"/>
          <p:cNvPicPr>
            <a:picLocks noChangeArrowheads="1" noChangeAspect="1"/>
          </p:cNvPicPr>
          <p:nvPr/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107504" y="188640"/>
            <a:ext cx="4392488" cy="6453946"/>
          </a:xfrm>
          <a:prstGeom prst="rect">
            <a:avLst/>
          </a:prstGeom>
          <a:ln w="9525">
            <a:solidFill>
              <a:srgbClr val="00B0F0"/>
            </a:solidFill>
            <a:miter lim="800000"/>
            <a:headEnd/>
            <a:tailEnd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6145~1\AppData\Local\Temp\7zO02786B6B\2018-10-16-0002.jpg" id="5" name="Picture 3"/>
          <p:cNvPicPr>
            <a:picLocks noChangeArrowheads="1" noChangeAspect="1" noGrp="1"/>
          </p:cNvPicPr>
          <p:nvPr>
            <p:ph idx="1"/>
          </p:nvPr>
        </p:nvPicPr>
        <p:blipFill rotWithShape="1"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4644008" y="188639"/>
            <a:ext cx="4320480" cy="6404733"/>
          </a:xfrm>
          <a:prstGeom prst="rect">
            <a:avLst/>
          </a:prstGeom>
          <a:ln w="9525">
            <a:solidFill>
              <a:srgbClr val="00B0F0"/>
            </a:solidFill>
            <a:miter lim="800000"/>
            <a:headEnd/>
            <a:tailEnd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0567311"/>
      </p:ext>
    </p:extLst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descr="C:\Users\6145~1\AppData\Local\Temp\7zO027E157A\2018-10-16-0001.jpg" id="5" name="Picture 2"/>
          <p:cNvPicPr>
            <a:picLocks noChangeArrowheads="1" noChangeAspect="1"/>
          </p:cNvPicPr>
          <p:nvPr/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"/>
          <a:stretch/>
        </p:blipFill>
        <p:spPr bwMode="auto">
          <a:xfrm>
            <a:off x="107504" y="188640"/>
            <a:ext cx="4464496" cy="6515252"/>
          </a:xfrm>
          <a:prstGeom prst="rect">
            <a:avLst/>
          </a:prstGeom>
          <a:ln w="9525">
            <a:solidFill>
              <a:srgbClr val="00B0F0"/>
            </a:solidFill>
            <a:miter lim="800000"/>
            <a:headEnd/>
            <a:tailEnd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rrowheads="1" noChangeAspect="1" noGrp="1"/>
          </p:cNvPicPr>
          <p:nvPr>
            <p:ph idx="1"/>
          </p:nvPr>
        </p:nvPicPr>
        <p:blipFill rotWithShape="1"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"/>
          <a:stretch/>
        </p:blipFill>
        <p:spPr bwMode="auto">
          <a:xfrm>
            <a:off x="4644008" y="188640"/>
            <a:ext cx="4387089" cy="6515252"/>
          </a:xfrm>
          <a:prstGeom prst="rect">
            <a:avLst/>
          </a:prstGeom>
          <a:ln w="9525">
            <a:solidFill>
              <a:srgbClr val="00B0F0"/>
            </a:solidFill>
            <a:miter lim="800000"/>
            <a:headEnd/>
            <a:tailEnd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5277360"/>
      </p:ext>
    </p:extLst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 fontScale="90000"/>
          </a:bodyPr>
          <a:lstStyle/>
          <a:p>
            <a:r>
              <a:rPr b="1" dirty="0" lang="ru-RU">
                <a:latin charset="0" pitchFamily="18" typeface="Times New Roman"/>
                <a:cs charset="0" pitchFamily="18" typeface="Times New Roman"/>
              </a:rPr>
              <a:t>Учебный магазин «Студенческий»</a:t>
            </a:r>
            <a:br>
              <a:rPr b="1" dirty="0" lang="ru-RU">
                <a:latin charset="0" pitchFamily="18" typeface="Times New Roman"/>
                <a:cs charset="0" pitchFamily="18" typeface="Times New Roman"/>
              </a:rPr>
            </a:br>
            <a:endParaRPr dirty="0"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dirty="0" lang="ru-RU"/>
          </a:p>
        </p:txBody>
      </p:sp>
      <p:pic>
        <p:nvPicPr>
          <p:cNvPr descr="C:\Users\Елена\Documents\фото\фото повара столовая\IMG_2596.JPG" id="1026" name="Picture 2"/>
          <p:cNvPicPr>
            <a:picLocks noChangeArrowheads="1" noChangeAspect="1"/>
          </p:cNvPicPr>
          <p:nvPr/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395536" y="600233"/>
            <a:ext cx="8352928" cy="6113750"/>
          </a:xfrm>
          <a:prstGeom prst="rect">
            <a:avLst/>
          </a:prstGeom>
          <a:ln w="9525">
            <a:solidFill>
              <a:srgbClr val="00B0F0"/>
            </a:solidFill>
            <a:miter lim="800000"/>
            <a:headEnd/>
            <a:tailEnd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12078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Учебный магазин «Студенческий»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C:\Users\Елена\Documents\фото\фото повара столовая\IMG_26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15420"/>
            <a:ext cx="8424936" cy="5940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452221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822</TotalTime>
  <Words>102</Words>
  <Application>Microsoft Office PowerPoint</Application>
  <PresentationFormat>Экран (4:3)</PresentationFormat>
  <Paragraphs>20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Документы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Учебный магазин «Студенческий» </vt:lpstr>
      <vt:lpstr>Учебный магазин «Студенческий» </vt:lpstr>
      <vt:lpstr>Учебная лаборатория – столовая №3</vt:lpstr>
      <vt:lpstr>Учебная лаборатория – столовая №3</vt:lpstr>
      <vt:lpstr>Учебная лаборатория – столовая №3</vt:lpstr>
      <vt:lpstr>Учебная лаборатория – столовая №3</vt:lpstr>
      <vt:lpstr>Учебная лаборатория – столовая №3</vt:lpstr>
      <vt:lpstr>Учебная лаборатория – столовая №3</vt:lpstr>
      <vt:lpstr>Учебная лаборатория – столовая №3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Елена</cp:lastModifiedBy>
  <cp:revision>18</cp:revision>
  <cp:lastPrinted>2018-10-16T06:54:49Z</cp:lastPrinted>
  <dcterms:created xsi:type="dcterms:W3CDTF">2015-03-25T01:18:12Z</dcterms:created>
  <dcterms:modified xsi:type="dcterms:W3CDTF">2018-10-16T08:43:31Z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2717581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D6.1.2</vt:lpwstr>
  </property>
</Properties>
</file>