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60" r:id="rId4"/>
    <p:sldId id="257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5105-9096-4E67-AFF7-3BEF23B0E102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0F52-D88B-4EF9-AAB5-BFD5CD428C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5105-9096-4E67-AFF7-3BEF23B0E102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0F52-D88B-4EF9-AAB5-BFD5CD428C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5105-9096-4E67-AFF7-3BEF23B0E102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0F52-D88B-4EF9-AAB5-BFD5CD428C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5105-9096-4E67-AFF7-3BEF23B0E102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0F52-D88B-4EF9-AAB5-BFD5CD428C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5105-9096-4E67-AFF7-3BEF23B0E102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0F52-D88B-4EF9-AAB5-BFD5CD428C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5105-9096-4E67-AFF7-3BEF23B0E102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0F52-D88B-4EF9-AAB5-BFD5CD428C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5105-9096-4E67-AFF7-3BEF23B0E102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0F52-D88B-4EF9-AAB5-BFD5CD428C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5105-9096-4E67-AFF7-3BEF23B0E102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0F52-D88B-4EF9-AAB5-BFD5CD428C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5105-9096-4E67-AFF7-3BEF23B0E102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0F52-D88B-4EF9-AAB5-BFD5CD428C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5105-9096-4E67-AFF7-3BEF23B0E102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0F52-D88B-4EF9-AAB5-BFD5CD428C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5105-9096-4E67-AFF7-3BEF23B0E102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0F52-D88B-4EF9-AAB5-BFD5CD428C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5105-9096-4E67-AFF7-3BEF23B0E102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0F52-D88B-4EF9-AAB5-BFD5CD428C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5105-9096-4E67-AFF7-3BEF23B0E102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0F52-D88B-4EF9-AAB5-BFD5CD428C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A5105-9096-4E67-AFF7-3BEF23B0E102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30F52-D88B-4EF9-AAB5-BFD5CD428CE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smtClean="0"/>
              <a:t>Доклад: «Роль</a:t>
            </a:r>
            <a:r>
              <a:rPr lang="ru-RU" b="1" i="1" dirty="0" smtClean="0"/>
              <a:t> </a:t>
            </a:r>
            <a:r>
              <a:rPr lang="ru-RU" b="1" i="1" dirty="0"/>
              <a:t>семьи в формировании </a:t>
            </a:r>
            <a:r>
              <a:rPr lang="ru-RU" b="1" i="1" dirty="0" smtClean="0"/>
              <a:t>личности ребенка»</a:t>
            </a:r>
            <a:br>
              <a:rPr lang="ru-RU" b="1" i="1" dirty="0" smtClean="0"/>
            </a:br>
            <a:r>
              <a:rPr lang="ru-RU" b="1" i="1" dirty="0" smtClean="0"/>
              <a:t>                                           Воспитатель:</a:t>
            </a:r>
            <a:br>
              <a:rPr lang="ru-RU" b="1" i="1" dirty="0" smtClean="0"/>
            </a:br>
            <a:r>
              <a:rPr lang="ru-RU" b="1" i="1" dirty="0" smtClean="0"/>
              <a:t>Юшина Е.Н.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3847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18058"/>
          </a:xfrm>
        </p:spPr>
        <p:txBody>
          <a:bodyPr>
            <a:noAutofit/>
          </a:bodyPr>
          <a:lstStyle/>
          <a:p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332656"/>
            <a:ext cx="8640960" cy="609329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ru-RU" sz="7200" dirty="0" smtClean="0"/>
          </a:p>
          <a:p>
            <a:pPr marL="0" indent="0">
              <a:buNone/>
            </a:pPr>
            <a:r>
              <a:rPr lang="ru-RU" sz="7200" dirty="0" smtClean="0"/>
              <a:t>Семья </a:t>
            </a:r>
            <a:r>
              <a:rPr lang="ru-RU" sz="7200" dirty="0"/>
              <a:t>– это самая важная среда формирования личности и институт воспитания. Существуют, конечно, и другие факторы, влияющие на развитие и становление личности – среда обитания, среда обучения, среда отдыха. Но семья несет главенствующую в этом функцию. Все хорошее и все плохое человек получает из семьи.</a:t>
            </a:r>
            <a:r>
              <a:rPr lang="ru-RU" sz="7200" dirty="0"/>
              <a:t/>
            </a:r>
            <a:br>
              <a:rPr lang="ru-RU" sz="7200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486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/>
              <a:t>Любите детей такими</a:t>
            </a:r>
            <a:r>
              <a:rPr lang="ru-RU" sz="4800" b="1" dirty="0" smtClean="0"/>
              <a:t>,</a:t>
            </a:r>
          </a:p>
          <a:p>
            <a:pPr marL="0" indent="0" algn="ctr">
              <a:buNone/>
            </a:pPr>
            <a:r>
              <a:rPr lang="ru-RU" sz="4800" b="1" dirty="0" smtClean="0"/>
              <a:t> </a:t>
            </a:r>
            <a:r>
              <a:rPr lang="ru-RU" sz="4800" b="1" dirty="0"/>
              <a:t>какие они </a:t>
            </a:r>
            <a:r>
              <a:rPr lang="ru-RU" sz="4800" b="1" dirty="0" smtClean="0"/>
              <a:t>есть</a:t>
            </a:r>
            <a:r>
              <a:rPr lang="ru-RU" sz="4800" dirty="0" smtClean="0"/>
              <a:t>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989064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Основные задачи семьи состоят в том, чтобы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– создать максимальные условия для роста и </a:t>
            </a:r>
            <a:r>
              <a:rPr lang="ru-RU" dirty="0" smtClean="0"/>
              <a:t>развития ребёнка</a:t>
            </a:r>
            <a:r>
              <a:rPr lang="ru-RU" dirty="0"/>
              <a:t>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– обеспечить социально-экономическую и психологическую защиту ребёнка;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– передать опыт создания и сохранения семьи, воспитания в ней детей и отношения к старшим;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– научить детей полезным навыкам и умениям, направленным на самообслуживание и помощь близким;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– воспитать чувство собственного достоинства.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1345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836712"/>
            <a:ext cx="5184576" cy="452596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dirty="0"/>
              <a:t>Ребёнок учится тому,</a:t>
            </a:r>
            <a:br>
              <a:rPr lang="ru-RU" dirty="0"/>
            </a:br>
            <a:r>
              <a:rPr lang="ru-RU" dirty="0"/>
              <a:t>Что видит у себя в дому.</a:t>
            </a:r>
            <a:br>
              <a:rPr lang="ru-RU" dirty="0"/>
            </a:br>
            <a:r>
              <a:rPr lang="ru-RU" dirty="0"/>
              <a:t>Родители – пример ему!</a:t>
            </a:r>
            <a:br>
              <a:rPr lang="ru-RU" dirty="0"/>
            </a:br>
            <a:r>
              <a:rPr lang="ru-RU" dirty="0"/>
              <a:t>Кто при жене и детях груб,</a:t>
            </a:r>
            <a:br>
              <a:rPr lang="ru-RU" dirty="0"/>
            </a:br>
            <a:r>
              <a:rPr lang="ru-RU" dirty="0"/>
              <a:t>Кому язык распутства люб,</a:t>
            </a:r>
            <a:br>
              <a:rPr lang="ru-RU" dirty="0"/>
            </a:br>
            <a:r>
              <a:rPr lang="ru-RU" dirty="0"/>
              <a:t>Пусть помнит, что с лихвой получит </a:t>
            </a:r>
            <a:br>
              <a:rPr lang="ru-RU" dirty="0"/>
            </a:br>
            <a:r>
              <a:rPr lang="ru-RU" dirty="0"/>
              <a:t>От них всё то, чему их учит.</a:t>
            </a:r>
            <a:br>
              <a:rPr lang="ru-RU" dirty="0"/>
            </a:br>
            <a:r>
              <a:rPr lang="ru-RU" dirty="0"/>
              <a:t>Коль видят нас и слышат дети,</a:t>
            </a:r>
            <a:br>
              <a:rPr lang="ru-RU" dirty="0"/>
            </a:br>
            <a:r>
              <a:rPr lang="ru-RU" dirty="0"/>
              <a:t>Мы за дела свои в ответе</a:t>
            </a:r>
            <a:br>
              <a:rPr lang="ru-RU" dirty="0"/>
            </a:br>
            <a:r>
              <a:rPr lang="ru-RU" dirty="0"/>
              <a:t>И за слова: легко толкнуть</a:t>
            </a:r>
            <a:br>
              <a:rPr lang="ru-RU" dirty="0"/>
            </a:br>
            <a:r>
              <a:rPr lang="ru-RU" dirty="0"/>
              <a:t>Детей на нехороший путь.</a:t>
            </a:r>
            <a:br>
              <a:rPr lang="ru-RU" dirty="0"/>
            </a:br>
            <a:r>
              <a:rPr lang="ru-RU" dirty="0"/>
              <a:t>Держи в приличии свой дом,</a:t>
            </a:r>
            <a:br>
              <a:rPr lang="ru-RU" dirty="0"/>
            </a:br>
            <a:r>
              <a:rPr lang="ru-RU" dirty="0"/>
              <a:t>Чтобы не каяться потом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60648"/>
            <a:ext cx="38100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09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+mn-lt"/>
              </a:rPr>
              <a:t>Всегда вспоминайте слова Макаренко “Ваше собственное поведение – для ребенка самая решающая вещь”</a:t>
            </a:r>
            <a:r>
              <a:rPr lang="ru-RU" sz="2400" dirty="0"/>
              <a:t>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Строить </a:t>
            </a:r>
            <a:r>
              <a:rPr lang="ru-RU" dirty="0"/>
              <a:t>отношения с детьми на основе сотрудничества и взаимопонимания</a:t>
            </a:r>
            <a:r>
              <a:rPr lang="ru-RU" dirty="0" smtClean="0"/>
              <a:t>.</a:t>
            </a:r>
          </a:p>
          <a:p>
            <a:pPr marL="514350" indent="-514350">
              <a:buAutoNum type="arabicPeriod"/>
            </a:pPr>
            <a:r>
              <a:rPr lang="ru-RU" dirty="0" smtClean="0"/>
              <a:t>Не </a:t>
            </a:r>
            <a:r>
              <a:rPr lang="ru-RU" dirty="0"/>
              <a:t>скупиться на ласку, внимание и </a:t>
            </a:r>
            <a:r>
              <a:rPr lang="ru-RU" dirty="0" smtClean="0"/>
              <a:t>сочувствие.</a:t>
            </a:r>
          </a:p>
          <a:p>
            <a:pPr marL="514350" indent="-514350">
              <a:buAutoNum type="arabicPeriod"/>
            </a:pPr>
            <a:r>
              <a:rPr lang="ru-RU" dirty="0" smtClean="0"/>
              <a:t>Не </a:t>
            </a:r>
            <a:r>
              <a:rPr lang="ru-RU" dirty="0"/>
              <a:t>применять к детям физических мер воздействия. Бить детей – это не педагогический приём, он не принесёт положительных результатов в воспитании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621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3293462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Семья – колыбель духовного рождения человека. Многообразие отношений между её </a:t>
            </a:r>
            <a:r>
              <a:rPr lang="ru-RU" dirty="0" err="1" smtClean="0"/>
              <a:t>членами,обнажённость</a:t>
            </a:r>
            <a:r>
              <a:rPr lang="ru-RU" dirty="0" smtClean="0"/>
              <a:t> </a:t>
            </a:r>
            <a:r>
              <a:rPr lang="ru-RU" dirty="0"/>
              <a:t>и непосредственность чувств, которые они питают друг к другу, обилие различных форм проявления этих чувств, живая реакция на малейшие детали поведения ребёнка – всё это создаёт благоприятную среду для эмоционального и нравственного формирования личности.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406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91264" cy="3484984"/>
          </a:xfrm>
        </p:spPr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ru-RU" dirty="0"/>
              <a:t>Чтобы вырастить полноценного человека, </a:t>
            </a:r>
            <a:r>
              <a:rPr lang="ru-RU" dirty="0" err="1" smtClean="0"/>
              <a:t>культурную,высоконравственную</a:t>
            </a:r>
            <a:r>
              <a:rPr lang="ru-RU" dirty="0"/>
              <a:t>, творческую и социально зрелую личность, необходимо, чтобы учителя и родители действовали как союзники, делясь с детьми своей добротой, опытом, </a:t>
            </a:r>
            <a:r>
              <a:rPr lang="ru-RU" dirty="0" smtClean="0"/>
              <a:t>знаниями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553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sz="4400" dirty="0"/>
          </a:p>
          <a:p>
            <a:pPr marL="0" indent="0" algn="just">
              <a:buNone/>
            </a:pPr>
            <a:r>
              <a:rPr lang="ru-RU" dirty="0"/>
              <a:t>Семья – это первый устойчивый коллектив в жизни маленького человека. В процессе формирования личности семья играет главенствующую роль. Именно в семье, ещё до школы формируются основные черты характера ребёнка, его привычки. И каким будет ребёнок, зависит от отношений в семье между её членами.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010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ru-RU" dirty="0"/>
              <a:t>«Там, где нет мудрости родительского воспитания, любовь матери и отца к детям уродует их</a:t>
            </a:r>
            <a:r>
              <a:rPr lang="ru-RU" dirty="0" smtClean="0"/>
              <a:t>».</a:t>
            </a:r>
          </a:p>
          <a:p>
            <a:pPr marL="0" indent="0" algn="r">
              <a:buNone/>
            </a:pPr>
            <a:r>
              <a:rPr lang="ru-RU" dirty="0" smtClean="0"/>
              <a:t>В.А. Сухомлинский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4275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/>
              <a:t>Семья – главный институт воспитания. Всё, что человек приобретает в семье, он сохраняет в течение всей последующей жизни. Важность семьи в том, что в ней человек проводит большую часть своей жизни. Именно в семье закладываются основы личности. Она начинает формироваться у ребёнка с первых дней жизни в процессе близких отношений с матерью, отцом, братьями, сестрами, дедушками, бабушками и другими родственниками.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588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/>
              <a:t>Семья – это первая школа общения ребенка. В семье ребенок учится уважать старших, заботиться о престарелых и больных, оказывать посильную помощь. В общении с близкими, в совместном бытовом труде у ребёнка формируется чувство долга, взаимопомощи. Дети особенно чувствительны к взаимоотношениям со взрослыми, не терпят нравоучений, резкостей, приказов, тяжело переживают грубость старших, недоверие и обман, мелочный контроль и подозрительность, нечестность и неискренность родителей.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568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Ребёнок, воспитанный в атмосфере умиления, не знает, что в человеческом обществе есть понятия: “можно”, “нельзя”, “надо”. Ему кажется, что ему всё можно. Он не знает своего долга перед родителями, не умеет и не хочет трудиться. У него складывается убеждение, что он приносит счастье, радость родителям и другим людям уже тем, что он просто живёт на свете.</a:t>
            </a:r>
          </a:p>
          <a:p>
            <a:r>
              <a:rPr lang="ru-RU" dirty="0"/>
              <a:t>Деспотическая любовь. Эта форма – одна из причин того, что у ребёнка с малых лет извращается представление о доброте, он перестаёт верить в человека и </a:t>
            </a:r>
            <a:r>
              <a:rPr lang="ru-RU" dirty="0" err="1" smtClean="0"/>
              <a:t>человечность.В</a:t>
            </a:r>
            <a:r>
              <a:rPr lang="ru-RU" dirty="0" smtClean="0"/>
              <a:t> </a:t>
            </a:r>
            <a:r>
              <a:rPr lang="ru-RU" dirty="0"/>
              <a:t>обстановке мелочных придирок, постоянных упрёков маленький человек </a:t>
            </a:r>
            <a:r>
              <a:rPr lang="ru-RU" dirty="0" err="1"/>
              <a:t>ожесточается.А</a:t>
            </a:r>
            <a:r>
              <a:rPr lang="ru-RU" dirty="0"/>
              <a:t> это происходит из-за неумения родителей пользоваться своей властью. Ребёнка нужно поощрять, нужно поощрять его желание быть хорошим.</a:t>
            </a:r>
          </a:p>
          <a:p>
            <a:r>
              <a:rPr lang="ru-RU" dirty="0"/>
              <a:t>Любовь откупа. Родители в такой семье считают, что их долг заключается лишь в обеспечении всех материальных потребностей детей. Это взгляд на воспитание детей как на что-то совершенно обособленное, отдалённое забором от общественных обязанностей. Если в такой семье ни один из родителей не уделит достаточно внимания детям, то их окружает атмосфера духовной пустоты.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2997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Взаимодействия педагога с родителями.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sz="4200" dirty="0"/>
              <a:t> Родители и педагоги – воспитатели одних и тех же детей, и результат воспитания может быть успешным тогда, когда учителя и родители станут союзниками. В основе этого союза – единство стремлений, взглядов на воспитательный процесс, вместе выработанные общие цели и воспитательные задачи, пути достижения намеченных результатов. </a:t>
            </a:r>
            <a:r>
              <a:rPr lang="ru-RU" sz="4200" dirty="0" smtClean="0"/>
              <a:t> Сотрудничество </a:t>
            </a:r>
            <a:r>
              <a:rPr lang="ru-RU" sz="4200" dirty="0"/>
              <a:t>учителей и родителей позволяет лучше узнать ребенка, увидеть его в разных ситуациях, </a:t>
            </a:r>
            <a:r>
              <a:rPr lang="ru-RU" sz="4200" dirty="0" smtClean="0"/>
              <a:t>то </a:t>
            </a:r>
            <a:r>
              <a:rPr lang="ru-RU" sz="4200" dirty="0"/>
              <a:t>есть , помочь взрослым в понимании его индивидуальных особенностей, развитии способностей ребенка, преодолении его негативных поступков и проявлений в поведении, формировании ценных жизненных ориентаций</a:t>
            </a:r>
            <a:r>
              <a:rPr lang="ru-RU" sz="5400" dirty="0"/>
              <a:t>.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79212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loknot_01">
  <a:themeElements>
    <a:clrScheme name="Другая 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A20000"/>
      </a:hlink>
      <a:folHlink>
        <a:srgbClr val="FBD5B5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bloknot_01</Template>
  <TotalTime>74</TotalTime>
  <Words>634</Words>
  <Application>Microsoft Office PowerPoint</Application>
  <PresentationFormat>Экран (4:3)</PresentationFormat>
  <Paragraphs>25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Times New Roman</vt:lpstr>
      <vt:lpstr>bloknot_01</vt:lpstr>
      <vt:lpstr> Доклад: «Роль семьи в формировании личности ребенка»                                            Воспитатель: Юшина Е.Н.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Взаимодействия педагога с родителями.</vt:lpstr>
      <vt:lpstr>Презентация PowerPoint</vt:lpstr>
      <vt:lpstr>Презентация PowerPoint</vt:lpstr>
      <vt:lpstr>Основные задачи семьи состоят в том, чтобы:</vt:lpstr>
      <vt:lpstr>Презентация PowerPoint</vt:lpstr>
      <vt:lpstr>Всегда вспоминайте слова Макаренко “Ваше собственное поведение – для ребенка самая решающая вещь”.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123</dc:creator>
  <cp:lastModifiedBy>One_64</cp:lastModifiedBy>
  <cp:revision>10</cp:revision>
  <dcterms:created xsi:type="dcterms:W3CDTF">2017-03-01T10:12:03Z</dcterms:created>
  <dcterms:modified xsi:type="dcterms:W3CDTF">2021-11-28T21:31:48Z</dcterms:modified>
</cp:coreProperties>
</file>