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86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198D06A-B3F9-4524-8743-E9CE92733B36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07BB6BA-A96D-4254-B9FF-1D3699FF3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27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D06A-B3F9-4524-8743-E9CE92733B36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B6BA-A96D-4254-B9FF-1D3699FF3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60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98D06A-B3F9-4524-8743-E9CE92733B36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7BB6BA-A96D-4254-B9FF-1D3699FF3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6846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98D06A-B3F9-4524-8743-E9CE92733B36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7BB6BA-A96D-4254-B9FF-1D3699FF3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7544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98D06A-B3F9-4524-8743-E9CE92733B36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7BB6BA-A96D-4254-B9FF-1D3699FF3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5736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D06A-B3F9-4524-8743-E9CE92733B36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B6BA-A96D-4254-B9FF-1D3699FF3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337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D06A-B3F9-4524-8743-E9CE92733B36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B6BA-A96D-4254-B9FF-1D3699FF3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5350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D06A-B3F9-4524-8743-E9CE92733B36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B6BA-A96D-4254-B9FF-1D3699FF3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004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98D06A-B3F9-4524-8743-E9CE92733B36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7BB6BA-A96D-4254-B9FF-1D3699FF3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0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D06A-B3F9-4524-8743-E9CE92733B36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B6BA-A96D-4254-B9FF-1D3699FF3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82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98D06A-B3F9-4524-8743-E9CE92733B36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7BB6BA-A96D-4254-B9FF-1D3699FF3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79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D06A-B3F9-4524-8743-E9CE92733B36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B6BA-A96D-4254-B9FF-1D3699FF3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1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D06A-B3F9-4524-8743-E9CE92733B36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B6BA-A96D-4254-B9FF-1D3699FF3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912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D06A-B3F9-4524-8743-E9CE92733B36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B6BA-A96D-4254-B9FF-1D3699FF3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6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D06A-B3F9-4524-8743-E9CE92733B36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B6BA-A96D-4254-B9FF-1D3699FF3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64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D06A-B3F9-4524-8743-E9CE92733B36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B6BA-A96D-4254-B9FF-1D3699FF3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585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8D06A-B3F9-4524-8743-E9CE92733B36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BB6BA-A96D-4254-B9FF-1D3699FF3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35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D06A-B3F9-4524-8743-E9CE92733B36}" type="datetimeFigureOut">
              <a:rPr lang="ru-RU" smtClean="0"/>
              <a:pPr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BB6BA-A96D-4254-B9FF-1D3699FF3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391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minuvalik.ee/actimg/4064913035/h/top.jpg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2374006" y="1244601"/>
            <a:ext cx="91440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 лучшие друзья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21262" y="4573471"/>
            <a:ext cx="4445358" cy="685800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/>
              <a:t>Ответственная: </a:t>
            </a:r>
          </a:p>
          <a:p>
            <a:pPr algn="r"/>
            <a:r>
              <a:rPr lang="ru-RU" sz="4000" dirty="0" smtClean="0"/>
              <a:t>Иванова Н.Г.</a:t>
            </a:r>
            <a:endParaRPr lang="ru-RU" sz="4000" dirty="0"/>
          </a:p>
        </p:txBody>
      </p:sp>
      <p:pic>
        <p:nvPicPr>
          <p:cNvPr id="2052" name="Picture 4" descr="https://www.minuvalik.ee/actimg/4064913035/h/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889" y="2763044"/>
            <a:ext cx="432934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66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Задание 3. «Бабушкина избушка»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28311" y="2478797"/>
            <a:ext cx="1417656" cy="1592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accent6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468575" y="2970970"/>
            <a:ext cx="5461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568991" y="2959726"/>
            <a:ext cx="5461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9786255" y="2907216"/>
            <a:ext cx="5461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8131523" y="3638389"/>
            <a:ext cx="5461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8677623" y="2952232"/>
            <a:ext cx="5461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9432968" y="3638389"/>
            <a:ext cx="5461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013953" y="3715401"/>
            <a:ext cx="5461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249161" y="1678578"/>
            <a:ext cx="149086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сказка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290721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204" name="Picture 12" descr="https://im2-tub-ru.yandex.net/i?id=4ff62201de162a6e129ede7106b7f99e&amp;n=33&amp;h=215&amp;w=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904" y="2623278"/>
            <a:ext cx="3811234" cy="362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054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8258" y="3036834"/>
            <a:ext cx="1060450" cy="1419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335730" y="1716984"/>
            <a:ext cx="1565507" cy="1319850"/>
          </a:xfrm>
          <a:prstGeom prst="triangle">
            <a:avLst>
              <a:gd name="adj" fmla="val 464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7081747" y="3148535"/>
            <a:ext cx="1078579" cy="10857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8593365" y="3132743"/>
            <a:ext cx="1005448" cy="1117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0212364" y="3162376"/>
            <a:ext cx="997743" cy="10857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94282" y="998173"/>
            <a:ext cx="28042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618282" y="72141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94282" y="1193764"/>
            <a:ext cx="28042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сказка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21" name="Picture 5" descr="https://im3-tub-ru.yandex.net/i?id=e3680e031ace28f1fee1f5d3f7407a68&amp;n=33&amp;h=215&amp;w=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528" y="2413415"/>
            <a:ext cx="3837482" cy="373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71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1764" y="2878071"/>
            <a:ext cx="1168471" cy="1552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296764" y="1303210"/>
            <a:ext cx="1628001" cy="15748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406271" y="2878072"/>
            <a:ext cx="1145301" cy="1346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033078" y="3117953"/>
            <a:ext cx="910116" cy="1106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323434" y="3464417"/>
            <a:ext cx="765275" cy="759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36390" y="1510783"/>
            <a:ext cx="149944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сказка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gouds.ru/images/articles/zauskina_izbu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617" y="2396109"/>
            <a:ext cx="4230642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94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3559" y="1450822"/>
            <a:ext cx="1499449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сказка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4468969" y="2533339"/>
            <a:ext cx="1579835" cy="18293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53141" y="3171825"/>
            <a:ext cx="599293" cy="1190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56771" y="3520208"/>
            <a:ext cx="457200" cy="846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00801" y="3774945"/>
            <a:ext cx="3429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68994" y="3944866"/>
            <a:ext cx="323850" cy="371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18137" y="4097266"/>
            <a:ext cx="323850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018308" y="3648326"/>
            <a:ext cx="45720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1266" name="Picture 2" descr="http://load.medic-books.net/imagis/r-tri-porosenka-dvd-27888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144" y="2323476"/>
            <a:ext cx="4014180" cy="394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56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811044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Задание 4. </a:t>
            </a:r>
            <a:r>
              <a:rPr lang="ru-RU" b="1" dirty="0" smtClean="0"/>
              <a:t>«</a:t>
            </a:r>
            <a:r>
              <a:rPr lang="ru-RU" b="1" dirty="0"/>
              <a:t>Сказочная Юморина»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178" y="2286635"/>
            <a:ext cx="11056822" cy="4024125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сказке содержится рецепт приготовления диковинного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неповторимого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своим вкусовым качествам блюда из столярного инструмента.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0718" y="2286635"/>
            <a:ext cx="11056822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dg53.mycdn.me/getImage?photoId=317184300032&amp;photoType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1860" y="3515932"/>
            <a:ext cx="2690656" cy="279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2-tub-ru.yandex.net/i?id=d576a01b9c3ca14b148b3d1be9e7b799&amp;n=33&amp;h=215&amp;w=2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0660" y="4080993"/>
            <a:ext cx="3478771" cy="241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08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9371" y="1665844"/>
            <a:ext cx="10133351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 какой сказке говорится про уникальное в своём роде спортивное состязание по прыжкам в высоту среди лиц  мужского пола, победителя, которого ожидал целый приз – поцелуй царевны и женитьба на ней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im0-tub-ru.yandex.net/i?id=605881bca52e8974bc43a3d1a002cbad&amp;n=33&amp;h=215&amp;w=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2899" y="3644721"/>
            <a:ext cx="3785360" cy="29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77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9076" y="1975478"/>
            <a:ext cx="9548736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Назовите сказочный персонаж, лезущий из кожи вон.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im0-tub-ru.yandex.net/i?id=f4aa2240030e0f9f82519bcddbbb8118&amp;n=33&amp;h=215&amp;w=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3814" y="3155324"/>
            <a:ext cx="3902299" cy="33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35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4262" y="1485962"/>
            <a:ext cx="10223292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 какой сказке говорится про то, как заяц стал бомжом, а рыжая  плутовка  завладела всей заячьей недвижимостью и лишь вмешательство третьего лица  помогло восстановить справедливость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1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529" y="1975479"/>
            <a:ext cx="10553074" cy="13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Его пытались съесть пятеро, а удалось шестому.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im0-tub-ru.yandex.net/i?id=482541aca049b29ffda16f1511207711&amp;n=33&amp;h=215&amp;w=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1682" y="3039414"/>
            <a:ext cx="3952786" cy="347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739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174" y="1679115"/>
            <a:ext cx="9593705" cy="1841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Как называлась деталь женского платья, в которой помещались реки, озёра, лебеди и другие элементы окружающей среды.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img-fotki.yandex.ru/get/9263/36014149.248/0_8ea2c_c332e7c3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img-fotki.yandex.ru/get/9263/36014149.248/0_8ea2c_c332e7c3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0935" y="3618962"/>
            <a:ext cx="3812148" cy="31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72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lenapindiurina.ru/images/Raznoe/naidi_otliziia/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87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9449" y="1844007"/>
            <a:ext cx="10762938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называется швейная принадлежность, в которой таится смертельная опасность для сказочных долгожителей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im0-tub-ru.yandex.net/i?id=ef0fa60a1a2a2ff175b6bdbab89d4547&amp;n=33&amp;h=215&amp;w=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1842" y="3714712"/>
            <a:ext cx="4572000" cy="281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29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9489" y="1737356"/>
            <a:ext cx="10253272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Какое самое надёжное средство ориентации в сказочных ситуациях?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m2-tub-ru.yandex.net/i?id=c4e2d105d3f8fad686c1e64e0bb9ffda&amp;n=33&amp;h=215&amp;w=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780" y="3344638"/>
            <a:ext cx="4610637" cy="315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59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9332" y="1490485"/>
            <a:ext cx="10807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9. Назовите имя царевны, чья улыбка стоила сказочно дорого.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64773" y="4105803"/>
            <a:ext cx="2588302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m1-tub-ru.yandex.net/i?id=ee5b624cee0e53239b51c0cc6af7d0ac&amp;n=33&amp;h=215&amp;w=3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5932" y="2893876"/>
            <a:ext cx="4649273" cy="345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03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9194" y="1737356"/>
            <a:ext cx="9099030" cy="124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Сказочная героиня, владелица первого летательного аппарата.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80916" y="523422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  <p:pic>
        <p:nvPicPr>
          <p:cNvPr id="2050" name="Picture 2" descr="http://kartinki-love.ru/content/gallery_photo/736/5660812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8372" y="2833352"/>
            <a:ext cx="5577417" cy="36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81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5.</a:t>
            </a:r>
            <a:r>
              <a:rPr lang="ru-RU" dirty="0" smtClean="0"/>
              <a:t> </a:t>
            </a:r>
            <a:r>
              <a:rPr lang="ru-RU" b="1" dirty="0"/>
              <a:t>«Дворец чудес»</a:t>
            </a:r>
            <a:endParaRPr lang="ru-RU" dirty="0"/>
          </a:p>
        </p:txBody>
      </p:sp>
      <p:pic>
        <p:nvPicPr>
          <p:cNvPr id="12290" name="Picture 2" descr="http://cs317327.userapi.com/v317327349/451c/V0GESW0MFO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571" y="2057401"/>
            <a:ext cx="2307999" cy="163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us.123rf.com/450wm/DLeonis/DLeonis0811/DLeonis081100084/3887258-red-wool-skein-for-knit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2937" y="2057401"/>
            <a:ext cx="2038178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.istockimg.com/file_thumbview_approve/12571420/3/stock-photo-12571420-single-metal-sewing-needle-isolated-on-wh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4481" y="2057401"/>
            <a:ext cx="198474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im1-tub-ru.yandex.net/i?id=377d125c81bae01ca8106e022ea4b503&amp;n=33&amp;h=215&amp;w=2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3764" y="2082462"/>
            <a:ext cx="1798819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viemusei.ru/content/images/sapogi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2937" y="4167266"/>
            <a:ext cx="2038178" cy="203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img.espicture.ru/20/struychok-goroha-kartinka--dlya-deteyy-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4481" y="4167267"/>
            <a:ext cx="1984745" cy="203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www.pics-zone.ru/img.php?url=http://img1.liveinternet.ru/images/attach/c/5/88/990/88990083_s_egg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4486" y="4167266"/>
            <a:ext cx="1868097" cy="203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s://im2-tub-ru.yandex.net/i?id=81c2fe88225d17272ad87a5a79d1e498&amp;n=33&amp;h=215&amp;w=35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571" y="4092314"/>
            <a:ext cx="2307999" cy="211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95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705" y="357803"/>
            <a:ext cx="5156616" cy="5512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мире много сказок,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Грустных и смешных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прожить на свете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нельзя без них.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Лампа Алладина,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сказку нас веди.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Башмачок хрустальный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Помоги в пути!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85810" y="357803"/>
            <a:ext cx="4542019" cy="6182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Чипполино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Мишка Вини- Пух…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нам в дороге-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Настоящий друг.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герои сказок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Дарят нам тепло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Добро навеки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Побеждает зло!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Ю.Энтин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9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1567" y="1947218"/>
            <a:ext cx="6295868" cy="299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Читайте больше книг. Берегите книги, чтобы их ещё смогли бы прочитать множество ребятишек.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s2.favim.com/610/140721/books-cult-cultura-livro-Favim.com-19327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34" y="1242680"/>
            <a:ext cx="4317168" cy="517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20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4178" y="2951317"/>
            <a:ext cx="9069049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внимание.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im3-tub-ru.yandex.net/i?id=cec4a43d46b0519ed3c384f227a2f1c2&amp;n=33&amp;h=215&amp;w=3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2170" y="412124"/>
            <a:ext cx="4468968" cy="282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m3-tub-ru.yandex.net/i?id=b698045551f3052fc49705facfd0d3cd&amp;n=33&amp;h=215&amp;w=3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398" y="4229231"/>
            <a:ext cx="4056844" cy="253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mg0.liveinternet.ru/images/attach/c/10/109/421/109421294_4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6243" y="4318807"/>
            <a:ext cx="3670478" cy="244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im1-tub-ru.yandex.net/i?id=16adb6c5ff428cc8d85424eaa761c511&amp;n=33&amp;h=215&amp;w=3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6721" y="4318806"/>
            <a:ext cx="3464418" cy="244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22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9331" y="1412805"/>
            <a:ext cx="10343213" cy="4557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«Книга – учитель,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Книга – наставник,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Книга – близкий товарищ и друг.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Ум, как ручей, высыхает и старится.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Если ты выпустишь книгу из рук.»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В.Ф.Боков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2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4184" y="1314746"/>
            <a:ext cx="10463134" cy="414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«Познавать свой край можно либо своими глазами, либо с помощью книг.»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4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ru-RU" sz="4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М.В.Ломоносов</a:t>
            </a:r>
            <a:endParaRPr lang="ru-RU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4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8504" y="376380"/>
            <a:ext cx="9203959" cy="694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«Да здравствует книга!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Книжек первые страницы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 встречают с первых лет.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несут нас, точно птицы,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Облетая целый свет.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российским небосводом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Книгу любят и хранят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же крепнет с каждым годом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Дружба книги и ребят.»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С.Маршак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im1-tub-ru.yandex.net/i?id=06de760fa11ef33a302cabef8fad7c19&amp;n=33&amp;h=215&amp;w=2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834" y="2698230"/>
            <a:ext cx="2889562" cy="301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00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6997" y="478009"/>
            <a:ext cx="832833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>
                <a:solidFill>
                  <a:prstClr val="black"/>
                </a:solidFill>
                <a:ea typeface="+mj-ea"/>
                <a:cs typeface="+mj-cs"/>
              </a:rPr>
              <a:t>Задание 1. «Дополни имя».</a:t>
            </a:r>
            <a:r>
              <a:rPr lang="ru-RU" sz="4000" cap="all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cap="all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7126" y="2017413"/>
            <a:ext cx="1443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+mj-lt"/>
                <a:cs typeface="Times New Roman" panose="02020603050405020304" pitchFamily="18" charset="0"/>
              </a:rPr>
              <a:t>Кощей </a:t>
            </a:r>
            <a:r>
              <a:rPr lang="ru-RU" sz="2200" b="1" dirty="0" smtClean="0">
                <a:latin typeface="+mj-lt"/>
              </a:rPr>
              <a:t>- </a:t>
            </a:r>
            <a:endParaRPr lang="ru-RU" sz="22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490" y="2656545"/>
            <a:ext cx="1220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Елена -</a:t>
            </a:r>
            <a:endParaRPr lang="ru-RU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8490" y="3364883"/>
            <a:ext cx="18517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Василиса - </a:t>
            </a:r>
            <a:endParaRPr lang="ru-RU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77528" y="4034583"/>
            <a:ext cx="19255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Сестрица - </a:t>
            </a:r>
            <a:endParaRPr lang="ru-RU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4247" y="4670157"/>
            <a:ext cx="1677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Мальчик - </a:t>
            </a:r>
            <a:endParaRPr lang="ru-RU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4247" y="5221926"/>
            <a:ext cx="15007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err="1" smtClean="0"/>
              <a:t>Финист</a:t>
            </a:r>
            <a:r>
              <a:rPr lang="ru-RU" sz="2200" b="1" dirty="0" smtClean="0"/>
              <a:t> -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4247" y="5888277"/>
            <a:ext cx="11608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Иван - </a:t>
            </a:r>
            <a:endParaRPr lang="ru-RU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87921" y="2034862"/>
            <a:ext cx="19335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Крошечка - </a:t>
            </a:r>
            <a:endParaRPr lang="ru-RU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38577" y="2625767"/>
            <a:ext cx="17363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Петушок - </a:t>
            </a:r>
            <a:endParaRPr lang="ru-RU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94106" y="3204535"/>
            <a:ext cx="1104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Гуси - </a:t>
            </a:r>
            <a:endParaRPr lang="ru-RU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21971" y="3832853"/>
            <a:ext cx="11769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Баба - </a:t>
            </a:r>
            <a:endParaRPr lang="ru-RU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43045" y="4488331"/>
            <a:ext cx="10967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Жар - </a:t>
            </a:r>
            <a:endParaRPr lang="ru-RU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99763" y="5116649"/>
            <a:ext cx="11833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Змей - </a:t>
            </a:r>
            <a:endParaRPr lang="ru-RU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00282" y="5857500"/>
            <a:ext cx="15007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/>
              <a:t>Братец -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76392" y="2122523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</a:t>
            </a:r>
            <a:r>
              <a:rPr lang="ru-RU" b="1" dirty="0" smtClean="0">
                <a:solidFill>
                  <a:srgbClr val="FF0000"/>
                </a:solidFill>
              </a:rPr>
              <a:t>ессмертный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476392" y="2630580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ремудрая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8500" y="3382781"/>
            <a:ext cx="179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прекрасная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7305" y="4010595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Алёнушка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57305" y="4680913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FF0000"/>
                </a:solidFill>
              </a:rPr>
              <a:t> - пальчик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63755" y="5265688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я</a:t>
            </a:r>
            <a:r>
              <a:rPr lang="ru-RU" b="1" dirty="0" smtClean="0">
                <a:solidFill>
                  <a:srgbClr val="FF0000"/>
                </a:solidFill>
              </a:rPr>
              <a:t>сный сокол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06719" y="5844578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царевич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11166" y="2075020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ховрошечка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52557" y="2656545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олотой гребешок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52557" y="3174083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лебеди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82830" y="3751207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я</a:t>
            </a:r>
            <a:r>
              <a:rPr lang="ru-RU" b="1" dirty="0" smtClean="0">
                <a:solidFill>
                  <a:srgbClr val="FF0000"/>
                </a:solidFill>
              </a:rPr>
              <a:t>га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21464" y="4451936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птица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89741" y="5068037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г</a:t>
            </a:r>
            <a:r>
              <a:rPr lang="ru-RU" b="1" dirty="0" err="1" smtClean="0">
                <a:solidFill>
                  <a:srgbClr val="FF0000"/>
                </a:solidFill>
              </a:rPr>
              <a:t>орыныч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03179" y="5919055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Иванушка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584491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Задание 2</a:t>
            </a:r>
            <a:r>
              <a:rPr lang="ru-RU" b="1" dirty="0"/>
              <a:t>. «Сказочный кроссворд»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8230" y="1877519"/>
            <a:ext cx="7899816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укавица                    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трела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                            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увшин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инеглазка                           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лёнушка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ивка                         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збушка                                </a:t>
            </a:r>
            <a:r>
              <a:rPr lang="ru-RU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меля                         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6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b="1" dirty="0"/>
              <a:t>Физкультминутка «Костёр»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назвать сказку и перепрыгнуть через костёр. Сказки не повторять, иначе сгорите в костре.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pics-zone.ru/img.php?url=http://stat.ks.kidsklik.com/statics/files/2013/02/13597647334387115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8087" y="3619764"/>
            <a:ext cx="4581316" cy="259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38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playing-field.ru/img/2015/052101/43158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67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418</TotalTime>
  <Words>494</Words>
  <Application>Microsoft Office PowerPoint</Application>
  <PresentationFormat>Произвольный</PresentationFormat>
  <Paragraphs>104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След самолета</vt:lpstr>
      <vt:lpstr>Мои лучшие друзья</vt:lpstr>
      <vt:lpstr>Слайд 2</vt:lpstr>
      <vt:lpstr>Слайд 3</vt:lpstr>
      <vt:lpstr>Слайд 4</vt:lpstr>
      <vt:lpstr>Слайд 5</vt:lpstr>
      <vt:lpstr>Слайд 6</vt:lpstr>
      <vt:lpstr>Задание 2. «Сказочный кроссворд» </vt:lpstr>
      <vt:lpstr>Физкультминутка «Костёр» </vt:lpstr>
      <vt:lpstr>Слайд 9</vt:lpstr>
      <vt:lpstr>Задание 3. «Бабушкина избушка» </vt:lpstr>
      <vt:lpstr>Слайд 11</vt:lpstr>
      <vt:lpstr>Слайд 12</vt:lpstr>
      <vt:lpstr>Слайд 13</vt:lpstr>
      <vt:lpstr>Задание 4. «Сказочная Юморина»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Задание 5. «Дворец чудес»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111</cp:lastModifiedBy>
  <cp:revision>45</cp:revision>
  <dcterms:created xsi:type="dcterms:W3CDTF">2016-04-24T16:22:43Z</dcterms:created>
  <dcterms:modified xsi:type="dcterms:W3CDTF">2016-04-27T17:44:20Z</dcterms:modified>
</cp:coreProperties>
</file>