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3" r:id="rId2"/>
    <p:sldId id="257" r:id="rId3"/>
    <p:sldId id="258" r:id="rId4"/>
    <p:sldId id="260" r:id="rId5"/>
    <p:sldId id="264" r:id="rId6"/>
    <p:sldId id="261" r:id="rId7"/>
    <p:sldId id="25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490C6-C53B-4EB4-8A87-228BB4C3DDD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74086-C4D3-4D98-82A3-ED1556685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490C6-C53B-4EB4-8A87-228BB4C3DDD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74086-C4D3-4D98-82A3-ED1556685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490C6-C53B-4EB4-8A87-228BB4C3DDD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74086-C4D3-4D98-82A3-ED1556685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490C6-C53B-4EB4-8A87-228BB4C3DDD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74086-C4D3-4D98-82A3-ED1556685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490C6-C53B-4EB4-8A87-228BB4C3DDD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74086-C4D3-4D98-82A3-ED1556685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490C6-C53B-4EB4-8A87-228BB4C3DDD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74086-C4D3-4D98-82A3-ED1556685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490C6-C53B-4EB4-8A87-228BB4C3DDD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74086-C4D3-4D98-82A3-ED1556685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490C6-C53B-4EB4-8A87-228BB4C3DDD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74086-C4D3-4D98-82A3-ED1556685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490C6-C53B-4EB4-8A87-228BB4C3DDD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74086-C4D3-4D98-82A3-ED1556685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490C6-C53B-4EB4-8A87-228BB4C3DDD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74086-C4D3-4D98-82A3-ED1556685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82490C6-C53B-4EB4-8A87-228BB4C3DDD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A074086-C4D3-4D98-82A3-ED1556685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82490C6-C53B-4EB4-8A87-228BB4C3DDD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A074086-C4D3-4D98-82A3-ED1556685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3571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+mj-lt"/>
              </a:rPr>
              <a:t>                                      </a:t>
            </a:r>
            <a:endParaRPr lang="ru-RU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714356"/>
            <a:ext cx="82082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sz="2800" b="1" dirty="0" smtClean="0"/>
              <a:t>ГКОУ «</a:t>
            </a:r>
            <a:r>
              <a:rPr lang="ru-RU" sz="2800" b="1" dirty="0" err="1" smtClean="0"/>
              <a:t>Плоскошская</a:t>
            </a:r>
            <a:r>
              <a:rPr lang="ru-RU" sz="2800" b="1" dirty="0" smtClean="0"/>
              <a:t> специальная школа интернат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2143116"/>
            <a:ext cx="5072098" cy="70788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"Птичья столовая"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45720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Автор проекта: </a:t>
            </a:r>
            <a:r>
              <a:rPr lang="ru-RU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учитель </a:t>
            </a:r>
          </a:p>
          <a:p>
            <a:r>
              <a:rPr lang="ru-RU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столярного дела</a:t>
            </a:r>
          </a:p>
          <a:p>
            <a:r>
              <a:rPr lang="ru-RU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Низами </a:t>
            </a:r>
            <a:r>
              <a:rPr lang="ru-RU" cap="all" dirty="0" err="1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Айдынович</a:t>
            </a:r>
            <a:r>
              <a:rPr lang="ru-RU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 Гусейнов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6215082"/>
            <a:ext cx="774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2017г.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100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Цель и задачи творческого 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Цель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спроектировать и изготовить кормушку для   птиц.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1.Активизировать познавательную деятельность.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2.Развивать творческие способности учащихся, для реализации их как на уроках так и в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жизни.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3.Совершенствовать навыки и умения по технологии.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  должен быть: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1. Оригинальным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2. Красивым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3. Не сложным в изготовлении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4.Выполнен инструментами, имеющимися в      	мастерской 	с   минимальными   материальными    	затратами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0"/>
            <a:ext cx="85725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В нашей школе много изделий, выполненных руками обучающихся.  На уроках столярного дела мы научились различным приемам обработки древесины и решили, что сможем изготовить кормушки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птиц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Преимущества данного проекта в том, что он без серьёзных затруднений реализуется силами учеников.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изготовлении данного изделия так же прививается любовь к природе, животным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бережное отношение к родному краю.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8142313" cy="635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работа\Desktop\E0831215B2102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869950"/>
            <a:ext cx="7670800" cy="511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4" name="Object 54"/>
          <p:cNvGraphicFramePr>
            <a:graphicFrameLocks noChangeAspect="1"/>
          </p:cNvGraphicFramePr>
          <p:nvPr/>
        </p:nvGraphicFramePr>
        <p:xfrm>
          <a:off x="213836" y="214290"/>
          <a:ext cx="8573006" cy="6286544"/>
        </p:xfrm>
        <a:graphic>
          <a:graphicData uri="http://schemas.openxmlformats.org/presentationml/2006/ole">
            <p:oleObj spid="_x0000_s5174" name="Документ" r:id="rId3" imgW="9347793" imgH="658769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0"/>
            <a:ext cx="82153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Участнику конкурса предлагается изготовить по чертежу кормушку для птиц.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(Чертеж кормушки для птиц прилагается).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МАТЕРИАЛ: сосна, фанера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ТЕХНИЧЕСКИЕ УСЛОВИЯ НА ИЗДЕЛИЕ.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Изделие должно быть выполнено согласно чертежу. Неуказанные предельные отклонения ± 0,5 мм.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Радиус закругления размечается по шаблону.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Углы прямые.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Острые кромки притупить.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Отклонения в местах соединения ± 0,2 мм.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Изделие отшлифовать согласно образцу.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7809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Технологическая карта на изготовление кормушки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857230"/>
          <a:ext cx="8215370" cy="5540776"/>
        </p:xfrm>
        <a:graphic>
          <a:graphicData uri="http://schemas.openxmlformats.org/drawingml/2006/table">
            <a:tbl>
              <a:tblPr/>
              <a:tblGrid>
                <a:gridCol w="701281"/>
                <a:gridCol w="3042030"/>
                <a:gridCol w="1581959"/>
                <a:gridCol w="2890100"/>
              </a:tblGrid>
              <a:tr h="611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Последовательность выполнения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Инструменты, приспособления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5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Выбрать бруски с учётом припусков на обработку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Линейка , угольник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5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Выстрогать бруски до размера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Линейка, угольник, карандаш, рубанок, верстак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Разметить детали кормушки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Фанера №10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Линейка, карандаш, угольник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Распилить  детали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Ножовка,  верстак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Разметка вогнутых кромок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Карандаш, шаблон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Выпиливание вогнутых кромок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лобзик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Зашкуривание деталей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Наждачная бумага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Сборка деталей на саморезы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Отвёртка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320</Words>
  <Application>Microsoft Office PowerPoint</Application>
  <PresentationFormat>Экран (4:3)</PresentationFormat>
  <Paragraphs>78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Метро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Гкоу «Плоскошская спец –школа интернат»</dc:title>
  <dc:creator>ю</dc:creator>
  <cp:lastModifiedBy>работа</cp:lastModifiedBy>
  <cp:revision>15</cp:revision>
  <dcterms:created xsi:type="dcterms:W3CDTF">2017-05-15T18:43:52Z</dcterms:created>
  <dcterms:modified xsi:type="dcterms:W3CDTF">2017-05-16T10:15:55Z</dcterms:modified>
</cp:coreProperties>
</file>