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64" r:id="rId4"/>
    <p:sldId id="268" r:id="rId5"/>
    <p:sldId id="275" r:id="rId6"/>
    <p:sldId id="267" r:id="rId7"/>
    <p:sldId id="269" r:id="rId8"/>
    <p:sldId id="270" r:id="rId9"/>
    <p:sldId id="271" r:id="rId10"/>
    <p:sldId id="272" r:id="rId11"/>
    <p:sldId id="273" r:id="rId12"/>
    <p:sldId id="258" r:id="rId13"/>
    <p:sldId id="259" r:id="rId14"/>
    <p:sldId id="256" r:id="rId15"/>
    <p:sldId id="276" r:id="rId16"/>
    <p:sldId id="278" r:id="rId17"/>
    <p:sldId id="260" r:id="rId18"/>
    <p:sldId id="262" r:id="rId19"/>
    <p:sldId id="279" r:id="rId20"/>
    <p:sldId id="261" r:id="rId21"/>
    <p:sldId id="280" r:id="rId22"/>
    <p:sldId id="281" r:id="rId23"/>
    <p:sldId id="282" r:id="rId24"/>
    <p:sldId id="283" r:id="rId25"/>
    <p:sldId id="263" r:id="rId26"/>
    <p:sldId id="274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74" d="100"/>
          <a:sy n="74" d="100"/>
        </p:scale>
        <p:origin x="10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D91-EFA2-48B1-AD16-33640081794D}" type="datetimeFigureOut">
              <a:rPr lang="ru-RU" smtClean="0"/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72DAE37-3A0B-4761-9CD1-1C27EBC01E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D91-EFA2-48B1-AD16-33640081794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AE37-3A0B-4761-9CD1-1C27EBC01E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D91-EFA2-48B1-AD16-33640081794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AE37-3A0B-4761-9CD1-1C27EBC01E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D91-EFA2-48B1-AD16-33640081794D}" type="datetimeFigureOut">
              <a:rPr lang="ru-RU" smtClean="0"/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72DAE37-3A0B-4761-9CD1-1C27EBC01E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D91-EFA2-48B1-AD16-33640081794D}" type="datetimeFigureOut">
              <a:rPr lang="ru-RU" smtClean="0"/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AE37-3A0B-4761-9CD1-1C27EBC01E6E}" type="slidenum">
              <a:rPr lang="ru-RU" smtClean="0"/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D91-EFA2-48B1-AD16-33640081794D}" type="datetimeFigureOut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AE37-3A0B-4761-9CD1-1C27EBC01E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D91-EFA2-48B1-AD16-33640081794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72DAE37-3A0B-4761-9CD1-1C27EBC01E6E}" type="slidenum">
              <a:rPr lang="ru-RU" smtClean="0"/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D91-EFA2-48B1-AD16-33640081794D}" type="datetimeFigureOut">
              <a:rPr lang="ru-RU" smtClean="0"/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AE37-3A0B-4761-9CD1-1C27EBC01E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D91-EFA2-48B1-AD16-33640081794D}" type="datetimeFigureOut">
              <a:rPr lang="ru-RU" smtClean="0"/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AE37-3A0B-4761-9CD1-1C27EBC01E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D91-EFA2-48B1-AD16-33640081794D}" type="datetimeFigureOut">
              <a:rPr lang="ru-RU" smtClean="0"/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AE37-3A0B-4761-9CD1-1C27EBC01E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57D91-EFA2-48B1-AD16-33640081794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DAE37-3A0B-4761-9CD1-1C27EBC01E6E}" type="slidenum">
              <a:rPr lang="ru-RU" smtClean="0"/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4357D91-EFA2-48B1-AD16-33640081794D}" type="datetimeFigureOut">
              <a:rPr lang="ru-RU" smtClean="0"/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72DAE37-3A0B-4761-9CD1-1C27EBC01E6E}" type="slidenum">
              <a:rPr lang="ru-RU" smtClean="0"/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2980" y="612165"/>
            <a:ext cx="78488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ГКОУ «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Плоскошская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специальная школа – интернат»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 кареты  до ракеты.»</a:t>
            </a:r>
            <a:endParaRPr lang="ru-RU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Захарова Татьяна Николаевна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 а это, ну а это –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кругосветная ракета!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54162"/>
            <a:ext cx="8515672" cy="504318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9512" y="260648"/>
            <a:ext cx="8712968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4800" y="332656"/>
            <a:ext cx="8587680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4221088"/>
            <a:ext cx="8458200" cy="2304256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Спутник имел форму шара диаметром 58 см и весом 83,6 кг. На нем были установлены 2 радиопередатчика, непрерывно излучающие сигналы. Находился на орбите до 4 января 1958 года, совершив 1440 оборотов.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4507" y="0"/>
            <a:ext cx="6329764" cy="4403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695728" y="19583"/>
            <a:ext cx="2448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 Октября 1957 года в 22 ч. 28 мин. был первый запуск  спутника Земли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лайка в космосе.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5536" y="1554162"/>
            <a:ext cx="8424936" cy="4899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собаке лайке.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47800" y="1295400"/>
            <a:ext cx="7200800" cy="5301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Первые собаки в космосе.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4800" y="1295400"/>
            <a:ext cx="8515672" cy="5301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12" y="332656"/>
            <a:ext cx="8812088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9512" y="260648"/>
            <a:ext cx="8812088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608" y="1307865"/>
            <a:ext cx="5436096" cy="42930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32656"/>
            <a:ext cx="8686800" cy="61926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ездили по свету,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усадив себя в карету.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4800" y="1554162"/>
            <a:ext cx="8515672" cy="5043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9512" y="332656"/>
            <a:ext cx="8812088" cy="619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9512" y="332656"/>
            <a:ext cx="8812088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экипаж.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4800" y="1554162"/>
            <a:ext cx="8686800" cy="5115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Первый космический турист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40006" y="1484784"/>
            <a:ext cx="5216388" cy="5040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747" y="2060848"/>
            <a:ext cx="4359253" cy="151216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Космический аппарат «Союз – 17»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726" y="-44605"/>
            <a:ext cx="4764021" cy="3573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392" y="3573016"/>
            <a:ext cx="5472608" cy="328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кареты до ракеты –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чудо или нет?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2" y="1295400"/>
            <a:ext cx="8064896" cy="530195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73955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Какие фотографии соответствуют именам?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4800" y="1484784"/>
            <a:ext cx="1571625" cy="2000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1335933"/>
            <a:ext cx="1419225" cy="2047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381346"/>
            <a:ext cx="1504950" cy="2047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4198003"/>
            <a:ext cx="1504951" cy="20478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658" y="4869160"/>
            <a:ext cx="4032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Савицкая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Терешкова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Гагарин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4360" y="3588400"/>
            <a:ext cx="421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Б</a:t>
            </a:r>
            <a:endParaRPr lang="ru-RU" sz="3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16651" y="3551817"/>
            <a:ext cx="3593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Г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18298" y="4637166"/>
            <a:ext cx="404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А</a:t>
            </a:r>
            <a:endParaRPr lang="ru-RU" sz="3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58555" y="6315710"/>
            <a:ext cx="4331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В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Соотнеси достижения космонавтов с их фотографиями.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71800" y="1556792"/>
            <a:ext cx="1572904" cy="20484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556792"/>
            <a:ext cx="1505843" cy="20484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048" y="1556792"/>
            <a:ext cx="1420491" cy="2048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003" y="1556792"/>
            <a:ext cx="1499746" cy="20484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07" y="4149080"/>
            <a:ext cx="8327858" cy="1956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События, соответствующие датам.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выход человека в открытый космос       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4 октября 1957года.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запуск спутника                                      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19 августа 1960 года.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полет собак в космос                              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12 апреля 1961 года.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полет человека в космос                   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18 марта 1965 года.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5508104" y="1772816"/>
            <a:ext cx="792088" cy="3528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3419872" y="2204864"/>
            <a:ext cx="3168352" cy="6480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923928" y="3284984"/>
            <a:ext cx="2664296" cy="720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4283968" y="4365104"/>
            <a:ext cx="2160240" cy="6480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052736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0" dirty="0" smtClean="0"/>
              <a:t>Спасибо за              внимание</a:t>
            </a:r>
            <a:endParaRPr lang="ru-RU" sz="1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паровые тихоходы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забирались пешеходы.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могли они в пути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ходу легко сойти.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5"/>
          <a:stretch>
            <a:fillRect/>
          </a:stretch>
        </p:blipFill>
        <p:spPr>
          <a:xfrm>
            <a:off x="304800" y="1772816"/>
            <a:ext cx="8587680" cy="488600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паровой автомобиль.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4800" y="1295400"/>
            <a:ext cx="8587680" cy="5301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60364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пришёл двадцатый век-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 в машину человек.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Тут пошло такое дело!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городах затарахтело.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 моторов, шорох шин-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мчатся тысячи машин.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4" b="-1639"/>
          <a:stretch>
            <a:fillRect/>
          </a:stretch>
        </p:blipFill>
        <p:spPr>
          <a:xfrm>
            <a:off x="-396552" y="2465512"/>
            <a:ext cx="8884096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под стук колёс             не успел двух слов сказать-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 везёт электровоз.                  Смотришь: надо вылезать.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8686800" cy="536341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Корабли такими были,                           плыли месяц, плыли год….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игрушечные плыли.                      Появился пароход!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6"/>
          <a:stretch>
            <a:fillRect/>
          </a:stretch>
        </p:blipFill>
        <p:spPr>
          <a:xfrm>
            <a:off x="304800" y="1295400"/>
            <a:ext cx="8587680" cy="544596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Лишь одним ветрам послушный,         человек умел мечтать,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поднимался шар воздушный.               Человек хотел летать!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4162"/>
            <a:ext cx="8424936" cy="497118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Миновал за годом год…                       в кресло сел. Завтрак съел.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появился самолёт!                                  Что такое? Прилетел!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6"/>
          <a:stretch>
            <a:fillRect/>
          </a:stretch>
        </p:blipFill>
        <p:spPr>
          <a:xfrm>
            <a:off x="304800" y="1628800"/>
            <a:ext cx="8587680" cy="495801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0</TotalTime>
  <Words>2632</Words>
  <Application>WPS Presentation</Application>
  <PresentationFormat>Экран (4:3)</PresentationFormat>
  <Paragraphs>84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Arial</vt:lpstr>
      <vt:lpstr>SimSun</vt:lpstr>
      <vt:lpstr>Wingdings</vt:lpstr>
      <vt:lpstr>Wingdings 2</vt:lpstr>
      <vt:lpstr>Times New Roman</vt:lpstr>
      <vt:lpstr>Microsoft YaHei</vt:lpstr>
      <vt:lpstr>Franklin Gothic Book</vt:lpstr>
      <vt:lpstr>Segoe Print</vt:lpstr>
      <vt:lpstr>Calibri</vt:lpstr>
      <vt:lpstr>Franklin Gothic Medium</vt:lpstr>
      <vt:lpstr>Трек</vt:lpstr>
      <vt:lpstr>PowerPoint 演示文稿</vt:lpstr>
      <vt:lpstr>Люди ездили по свету, усадив себя в карету.</vt:lpstr>
      <vt:lpstr>В паровые тихоходы забирались пешеходы.                                                        И могли они в пути                                                        на ходу легко сойти.</vt:lpstr>
      <vt:lpstr>Первый паровой автомобиль.</vt:lpstr>
      <vt:lpstr>Но пришёл двадцатый век- сел в машину человек. Тут пошло такое дело!                                                        В городах затарахтело.                                                    шум моторов, шорох шин-                                                     мчатся тысячи машин.</vt:lpstr>
      <vt:lpstr>А теперь под стук колёс             не успел двух слов сказать- нас везёт электровоз.                  Смотришь: надо вылезать. </vt:lpstr>
      <vt:lpstr>Корабли такими были,                           плыли месяц, плыли год…. как игрушечные плыли.                      Появился пароход!</vt:lpstr>
      <vt:lpstr>Лишь одним ветрам послушный,         человек умел мечтать, поднимался шар воздушный.               Человек хотел летать!</vt:lpstr>
      <vt:lpstr>Миновал за годом год…                       в кресло сел. Завтрак съел. появился самолёт!                                  Что такое? Прилетел!</vt:lpstr>
      <vt:lpstr>Ну а это, ну а это – кругосветная ракета!</vt:lpstr>
      <vt:lpstr>PowerPoint 演示文稿</vt:lpstr>
      <vt:lpstr>PowerPoint 演示文稿</vt:lpstr>
      <vt:lpstr>PowerPoint 演示文稿</vt:lpstr>
      <vt:lpstr>Первая лайка в космосе.</vt:lpstr>
      <vt:lpstr>Памятник собаке лайке.</vt:lpstr>
      <vt:lpstr>           Первые собаки в космосе.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Международный экипаж.</vt:lpstr>
      <vt:lpstr>Первый космический турист</vt:lpstr>
      <vt:lpstr>     Космический аппарат «Союз – 17»</vt:lpstr>
      <vt:lpstr>От кареты до ракеты –  это чудо или нет?</vt:lpstr>
      <vt:lpstr> Какие фотографии соответствуют именам?</vt:lpstr>
      <vt:lpstr>Соотнеси достижения космонавтов с их фотографиями.</vt:lpstr>
      <vt:lpstr>События, соответствующие датам.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</dc:creator>
  <cp:lastModifiedBy>комп</cp:lastModifiedBy>
  <cp:revision>31</cp:revision>
  <dcterms:created xsi:type="dcterms:W3CDTF">2016-03-18T13:09:00Z</dcterms:created>
  <dcterms:modified xsi:type="dcterms:W3CDTF">2017-04-11T13:51:09Z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1049-10.1.0.5795</vt:lpwstr>
  </property>
</Properties>
</file>