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9" r:id="rId2"/>
    <p:sldId id="281" r:id="rId3"/>
    <p:sldId id="280" r:id="rId4"/>
    <p:sldId id="282" r:id="rId5"/>
    <p:sldId id="283" r:id="rId6"/>
    <p:sldId id="284" r:id="rId7"/>
    <p:sldId id="257" r:id="rId8"/>
    <p:sldId id="298" r:id="rId9"/>
    <p:sldId id="294" r:id="rId10"/>
    <p:sldId id="260" r:id="rId11"/>
    <p:sldId id="271" r:id="rId12"/>
    <p:sldId id="296" r:id="rId13"/>
    <p:sldId id="286" r:id="rId14"/>
    <p:sldId id="288" r:id="rId15"/>
    <p:sldId id="289" r:id="rId16"/>
    <p:sldId id="290" r:id="rId17"/>
    <p:sldId id="291" r:id="rId18"/>
    <p:sldId id="292" r:id="rId19"/>
    <p:sldId id="293" r:id="rId20"/>
    <p:sldId id="285" r:id="rId21"/>
    <p:sldId id="277" r:id="rId22"/>
    <p:sldId id="299" r:id="rId23"/>
    <p:sldId id="273" r:id="rId24"/>
    <p:sldId id="29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A28F-E5B4-40C3-AABF-04782D32EA74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7C82-E9C5-4EE8-96E5-0F4D696A7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2A18B-E2C5-4A77-8888-7422CA1F55CC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33F80-931D-482C-8A37-2E8A73AE6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C47B-65A0-49BF-8D92-A253426A29A6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E431-E376-46E6-AC65-6CD47D875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56A0-6F46-43DB-989B-41750D425BC8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0E53E-1153-4230-8245-8D5D63497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433F3-F86C-43A0-872B-331D7B6D9666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9F25-5ED4-4B31-8145-6351929E9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DB6C-9AC2-4505-B632-54118E70FC32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CB3B-87C2-4C40-8635-F426A17A1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395B-7C96-428D-8ED8-F469DA2E8117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B6A5C-EB58-43EC-A83E-688C220B8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B38-9978-446A-91AF-C6EEB4496393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B5FC4-68DC-4C68-B210-0995FE0B7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998A-2E4D-4ED8-81A7-BEB4B88A9D76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9AAA-D83E-4AEA-AD51-3DCD7258E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89D1-AA5C-4C3E-963B-CCE47686F828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9833-2D41-4097-8740-4659E2CB7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01A0-7CB4-4E8B-A99C-2CD681E52792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C3D6-A4EC-43A3-BD9C-0552BB3F8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70F23B-2373-485B-A486-AB7F59C0594D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478B1B-5A0C-4725-A718-91D3FEDE7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001.radikal.ru/i193/1106/03/17de91714f5a.jpg" TargetMode="External"/><Relationship Id="rId2" Type="http://schemas.openxmlformats.org/officeDocument/2006/relationships/hyperlink" Target="http://s53.radikal.ru/i140/1106/a1/9f55b10a1d2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036.radikal.ru/1106/42/a7e46c2963fc.jpg" TargetMode="External"/><Relationship Id="rId5" Type="http://schemas.openxmlformats.org/officeDocument/2006/relationships/hyperlink" Target="http://s004.radikal.ru/i207/1106/88/3c0ffed08662.jpg" TargetMode="External"/><Relationship Id="rId4" Type="http://schemas.openxmlformats.org/officeDocument/2006/relationships/hyperlink" Target="http://s008.radikal.ru/i303/1106/03/bac3de113f45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историю Москвы».</a:t>
            </a:r>
            <a:b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869160"/>
            <a:ext cx="6840760" cy="769640"/>
          </a:xfrm>
        </p:spPr>
        <p:txBody>
          <a:bodyPr/>
          <a:lstStyle/>
          <a:p>
            <a:pPr algn="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Иванова Н.Г.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8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686800" cy="8747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 Москвы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Admin\Рабочий стол\Москва\0_b2de_5e5006c1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31900"/>
            <a:ext cx="7215187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8686800" cy="803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Большой Театр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5" descr="C:\Documents and Settings\Admin\Рабочий стол\Москва\moscow_teatr_.jpg"/>
          <p:cNvPicPr>
            <a:picLocks noChangeAspect="1" noChangeArrowheads="1"/>
          </p:cNvPicPr>
          <p:nvPr/>
        </p:nvPicPr>
        <p:blipFill>
          <a:blip r:embed="rId2"/>
          <a:srcRect b="4349"/>
          <a:stretch>
            <a:fillRect/>
          </a:stretch>
        </p:blipFill>
        <p:spPr bwMode="auto">
          <a:xfrm>
            <a:off x="467544" y="1285875"/>
            <a:ext cx="4104456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04048" y="1285876"/>
            <a:ext cx="3528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Самый известный в мире театр – Большой. Это красивое белое здание, с высокими колоннами. Наверху здания человек в колеснице управляет четверкой лошадей. Большой театр – это театр оперы и балета. Там можно послушать музыку симфонического оркестра.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r10#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09" y="829349"/>
            <a:ext cx="4036095" cy="3744631"/>
          </a:xfrm>
          <a:prstGeom prst="rect">
            <a:avLst/>
          </a:prstGeom>
          <a:noFill/>
          <a:ln w="19050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184213"/>
            <a:ext cx="4036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Кремль</a:t>
            </a:r>
          </a:p>
        </p:txBody>
      </p:sp>
      <p:pic>
        <p:nvPicPr>
          <p:cNvPr id="4" name="Picture 15" descr="img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7" y="211797"/>
            <a:ext cx="1819572" cy="177144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img0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0" y="2203657"/>
            <a:ext cx="1803359" cy="22098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g0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77" y="829349"/>
            <a:ext cx="1416050" cy="20955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img0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9092"/>
            <a:ext cx="1692624" cy="174414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g0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61270"/>
            <a:ext cx="1731839" cy="205218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7504" y="4573980"/>
            <a:ext cx="88897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Кремль – исторический и государственный центр Москвы. Кремль – это уникальная художественная сокровищница, где сосредоточено множество памятников истории и культуры.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Архитектурный ансамбль Московского Кремля включает двадцать башен, каждая из которых имеет свое особое название по месту расположения или своему назначению. </a:t>
            </a:r>
          </a:p>
        </p:txBody>
      </p:sp>
    </p:spTree>
    <p:extLst>
      <p:ext uri="{BB962C8B-B14F-4D97-AF65-F5344CB8AC3E}">
        <p14:creationId xmlns:p14="http://schemas.microsoft.com/office/powerpoint/2010/main" val="118953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58175" cy="10429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Спасская башня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Admin\Рабочий стол\Москва\894abc8e9b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52736"/>
            <a:ext cx="4215383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932040" y="1916832"/>
            <a:ext cx="3888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ней мы видим огромные часы с золотыми цифрами. Это куранты, они показывают время, по которому живет вся страна.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253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1" y="1052737"/>
            <a:ext cx="458187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Жили в старину два мастера, которые отливали колокола. И решили они отлить колокола для Кремля. Для отливки колокола они выбрали место в Кремле – Ивановскую площадь. На площади соорудили литейную яму, глубокую-преглубокую. И отлили они бронзовый колокол, какого еще никогда не было. Удивительно большой колокол украшал орнамент: растения, фигуры людей. Неожиданно для всех случилась беда – в Москве разразился страшный пожар, охвативший почти весь Кремль. Загорелась деревянная постройка и над литейной ямой. Во время тушения пожара колокол дал несколько трещин, и от него отвалился огромный кусок. Так и не сбылась мечта славных колокольных дел мастеров – позвонить в колокол, какого еще мир не слыхал и не видел. Но дело мастеров не забыли и оставили на память колокол в музее.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mu_be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13995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Царь – колокол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7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663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Царь - пушка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push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888432" cy="5544616"/>
          </a:xfrm>
          <a:prstGeom prst="rect">
            <a:avLst/>
          </a:prstGeom>
          <a:noFill/>
          <a:ln w="19050">
            <a:solidFill>
              <a:srgbClr val="66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556792"/>
            <a:ext cx="4248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Недалеко от Царь-колокола стоит Царь – пушка. Она огромна, самая большая пушка в мире. Отлита она была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давным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– давно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руками мастеров – пушкарями Пушка бронзовая, ствол её украшен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орнаментом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Царь-пушка должна была защищать Московский Кремль, но так ни разу и не выстрелила. Своим пушкам мастера давали названия: Лев, Орел, Волк и другие. И теперь на пушках мы можем увидеть изображение льва, орла, волка.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9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24936" cy="4034189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26064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площадь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941168"/>
            <a:ext cx="878497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Москвы в разные времена называлась по-разному. Была она Троицкой по имени церкви Пресвятой Троицы, которая стояла на берегу Москвы-реки. В 1571 г., когда сильный пожар опустошил все на площади и вокруг нее, главную площадь окрестили Пожаром. Звали ее и Великим Торгом. Площадь с годами становилась все просторнее и краше. Народ дал ей новое название – Красная. А это значит красивая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362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rs13201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960440" cy="5400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260648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Успенский  собор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72000" y="1052736"/>
            <a:ext cx="4248472" cy="57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8000"/>
              </a:lnSpc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Успенском соборе в торжественной обстановке венчались на царство цари. Русские воины, уходя в бой, клялись в Успенском соборе не пощадить жизни для защиты Москвы и отчизны.</a:t>
            </a:r>
          </a:p>
          <a:p>
            <a:pPr eaLnBrk="1" hangingPunct="1">
              <a:lnSpc>
                <a:spcPct val="128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долгое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служил источником вдохновения и образцом для многочисленных подражаний.</a:t>
            </a:r>
          </a:p>
          <a:p>
            <a:pPr eaLnBrk="1" hangingPunct="1">
              <a:spcBef>
                <a:spcPct val="5000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8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1484784"/>
            <a:ext cx="3816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знаменитой сокровищницы русской живописи в Москве - Павел Михайлович Третьяков. В собрание П.М. Третьякова поступали в первую очередь произведения его современников. Свои приобретения он делал на выставках и непосредственно в мастерских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художников.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Третьяковской галерее хранится около 47 тыс. произведений искусства.</a:t>
            </a:r>
          </a:p>
        </p:txBody>
      </p:sp>
      <p:pic>
        <p:nvPicPr>
          <p:cNvPr id="3" name="Picture 2" descr="C:\Documents and Settings\Admin\Рабочий стол\Москва\tretyakov_art_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62" y="978987"/>
            <a:ext cx="3816424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33265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Третьяковская галерея</a:t>
            </a:r>
          </a:p>
        </p:txBody>
      </p:sp>
    </p:spTree>
    <p:extLst>
      <p:ext uri="{BB962C8B-B14F-4D97-AF65-F5344CB8AC3E}">
        <p14:creationId xmlns:p14="http://schemas.microsoft.com/office/powerpoint/2010/main" val="2406205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5838"/>
            <a:ext cx="4071938" cy="561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1130" y="188640"/>
            <a:ext cx="6513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Василия Блаженного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772816"/>
            <a:ext cx="4176464" cy="365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8000"/>
              </a:lnSpc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как памятник победам в войне за покорение Казанского и Астраханского царств в 1552-1554 годах. Во время войны в честь каждой победы возводилась небольшая деревянная церковь, всего их построили восемь. После победы Иван Грозный распорядился вместо деревянных церквей поставить каменные.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посвящен празднику Покрова Богоматери, дню, когда Казань была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взята.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0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2600"/>
            <a:ext cx="9144000" cy="87471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Основатель Москвы – князь Юрий Долгорукий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Москва\Dolgorukiy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647826"/>
            <a:ext cx="292437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50" y="5715000"/>
            <a:ext cx="8358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1647826"/>
            <a:ext cx="42159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Как-то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раз, из далекого города, на могучем коне прискакал русский князь Юрий, по прозвищу Долгорукий. Долго стоял он, внимательно всматриваясь туда, где маленькие деревянные домишки перемешались с высокими стройными соснами. Полюбились князю и зеленый холм, и сосновый бор на нем, и быстрые реки под ним. И решил тогда князь, быть на этом месте городу и называться ему Москвой.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1197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686800" cy="9461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Храм Христа Спасителя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C:\Documents and Settings\Admin\Рабочий стол\Москва\57324266_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231900"/>
            <a:ext cx="3816424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897810" y="1124745"/>
            <a:ext cx="38506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Храм – памятник, построенный в честь победы России над Наполеоном. Строительство храма происходило более 50 лет. Но в 1931 году храм был разрушен, и только в 1994 году приступили к его восстановлению. Ушло 5 лет на строительство, в результате чего получится один из красивейших храмов в нашей истории.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991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58175" cy="10429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Исторический музей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Москва\photo08.jpg"/>
          <p:cNvPicPr>
            <a:picLocks noChangeAspect="1" noChangeArrowheads="1"/>
          </p:cNvPicPr>
          <p:nvPr/>
        </p:nvPicPr>
        <p:blipFill>
          <a:blip r:embed="rId2"/>
          <a:srcRect l="5341"/>
          <a:stretch>
            <a:fillRect/>
          </a:stretch>
        </p:blipFill>
        <p:spPr bwMode="auto">
          <a:xfrm>
            <a:off x="539552" y="1124743"/>
            <a:ext cx="3888433" cy="54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04048" y="1844824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Находится на Красной площади. В его залах можно увидеть прошлое и настоящее нашего народа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632848" cy="555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закрепления.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914400" algn="l"/>
              </a:tabLs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Сколько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 Москве?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914400" algn="l"/>
              </a:tabLs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914400" algn="l"/>
                <a:tab pos="168592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Кто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основал Москву?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914400" algn="l"/>
                <a:tab pos="1685925" algn="l"/>
              </a:tabLs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914400" algn="l"/>
                <a:tab pos="168592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берегах, какой реки стоит  город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Москва?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914400" algn="l"/>
                <a:tab pos="1685925" algn="l"/>
              </a:tabLs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914400" algn="l"/>
                <a:tab pos="168592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Как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называется подземная дорога?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914400" algn="l"/>
                <a:tab pos="1685925" algn="l"/>
              </a:tabLs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914400" algn="l"/>
                <a:tab pos="168592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Что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 сердцем Москвы?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914400" algn="l"/>
                <a:tab pos="1685925" algn="l"/>
              </a:tabLs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914400" algn="l"/>
                <a:tab pos="168592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Почему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Москву называли белокаменной?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4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686800" cy="7318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4" descr="C:\Documents and Settings\Admin\Рабочий стол\Москва\70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1033463"/>
            <a:ext cx="7910512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6672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4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</a:rPr>
              <a:t>Я познаю мир. </a:t>
            </a:r>
            <a:r>
              <a:rPr lang="ru-RU" sz="2400" dirty="0" smtClean="0">
                <a:latin typeface="Times New Roman" panose="02020603050405020304" pitchFamily="18" charset="0"/>
              </a:rPr>
              <a:t>История</a:t>
            </a:r>
          </a:p>
          <a:p>
            <a:pPr marL="990600" lvl="1" indent="-5334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</a:rPr>
              <a:t>Я </a:t>
            </a:r>
            <a:r>
              <a:rPr lang="ru-RU" sz="2400" dirty="0">
                <a:latin typeface="Times New Roman" panose="02020603050405020304" pitchFamily="18" charset="0"/>
              </a:rPr>
              <a:t>познаю мир. Чудеса </a:t>
            </a:r>
            <a:r>
              <a:rPr lang="ru-RU" sz="2400" dirty="0" smtClean="0">
                <a:latin typeface="Times New Roman" panose="02020603050405020304" pitchFamily="18" charset="0"/>
              </a:rPr>
              <a:t>света</a:t>
            </a:r>
          </a:p>
          <a:p>
            <a:pPr marL="990600" lvl="1" indent="-5334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</a:rPr>
              <a:t>Родина </a:t>
            </a:r>
            <a:r>
              <a:rPr lang="ru-RU" sz="2400" dirty="0">
                <a:latin typeface="Times New Roman" panose="02020603050405020304" pitchFamily="18" charset="0"/>
              </a:rPr>
              <a:t>Н.М. Московский Кремль. Я живу в </a:t>
            </a:r>
            <a:r>
              <a:rPr lang="ru-RU" sz="2400" dirty="0" smtClean="0">
                <a:latin typeface="Times New Roman" panose="02020603050405020304" pitchFamily="18" charset="0"/>
              </a:rPr>
              <a:t>России.</a:t>
            </a:r>
          </a:p>
          <a:p>
            <a:pPr marL="990600" lvl="1" indent="-5334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hlinkClick r:id="rId2"/>
              </a:rPr>
              <a:t>http</a:t>
            </a:r>
            <a:r>
              <a:rPr lang="en-US" sz="2400" dirty="0">
                <a:latin typeface="Times New Roman" panose="02020603050405020304" pitchFamily="18" charset="0"/>
                <a:hlinkClick r:id="rId2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hlinkClick r:id="rId2"/>
              </a:rPr>
              <a:t>s53.radikal.ru/i140/1106/a1/9f55b10a1d2a.jpg</a:t>
            </a:r>
            <a:endParaRPr lang="ru-RU" sz="2400" dirty="0" smtClean="0">
              <a:latin typeface="Times New Roman" panose="02020603050405020304" pitchFamily="18" charset="0"/>
            </a:endParaRPr>
          </a:p>
          <a:p>
            <a:pPr marL="990600" lvl="1" indent="-5334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hlinkClick r:id="rId3"/>
              </a:rPr>
              <a:t>http</a:t>
            </a:r>
            <a:r>
              <a:rPr lang="en-US" sz="2400" dirty="0">
                <a:latin typeface="Times New Roman" panose="02020603050405020304" pitchFamily="18" charset="0"/>
                <a:hlinkClick r:id="rId3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hlinkClick r:id="rId3"/>
              </a:rPr>
              <a:t>s001.radikal.ru/i193/1106/03/17de91714f5a.jpg</a:t>
            </a:r>
            <a:endParaRPr lang="ru-RU" sz="2400" dirty="0" smtClean="0">
              <a:latin typeface="Times New Roman" panose="02020603050405020304" pitchFamily="18" charset="0"/>
            </a:endParaRPr>
          </a:p>
          <a:p>
            <a:pPr marL="990600" lvl="1" indent="-5334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hlinkClick r:id="rId4"/>
              </a:rPr>
              <a:t>http</a:t>
            </a:r>
            <a:r>
              <a:rPr lang="en-US" sz="2400" dirty="0">
                <a:latin typeface="Times New Roman" panose="02020603050405020304" pitchFamily="18" charset="0"/>
                <a:hlinkClick r:id="rId4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hlinkClick r:id="rId4"/>
              </a:rPr>
              <a:t>s008.radikal.ru/i303/1106/03/bac3de113f45.jpg</a:t>
            </a:r>
            <a:endParaRPr lang="ru-RU" sz="2400" dirty="0" smtClean="0">
              <a:latin typeface="Times New Roman" panose="02020603050405020304" pitchFamily="18" charset="0"/>
            </a:endParaRPr>
          </a:p>
          <a:p>
            <a:pPr marL="990600" lvl="1" indent="-5334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hlinkClick r:id="rId5"/>
              </a:rPr>
              <a:t>http</a:t>
            </a:r>
            <a:r>
              <a:rPr lang="en-US" sz="2400" dirty="0">
                <a:latin typeface="Times New Roman" panose="02020603050405020304" pitchFamily="18" charset="0"/>
                <a:hlinkClick r:id="rId5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hlinkClick r:id="rId5"/>
              </a:rPr>
              <a:t>s004.radikal.ru/i207/1106/88/3c0ffed08662.jpg</a:t>
            </a:r>
            <a:endParaRPr lang="en-US" sz="2400" dirty="0">
              <a:latin typeface="Times New Roman" panose="02020603050405020304" pitchFamily="18" charset="0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5206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12745_8f4253977f0f43bd32de95dc457e8216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1" y="1628800"/>
            <a:ext cx="4133305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548681"/>
            <a:ext cx="7776864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Основание Москвы».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988839"/>
            <a:ext cx="345638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он, первый Кремль сосновый,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бревенчатой стеной.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родился город новый,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назвался он Москвой.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не город – деревушка,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пригорке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церковушка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Кучка княжьих теремов 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десятка два домов.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1"/>
            <a:ext cx="8208912" cy="150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«Московский Кремль при Иване Калите».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988840"/>
            <a:ext cx="3240360" cy="3240360"/>
          </a:xfrm>
          <a:prstGeom prst="rect">
            <a:avLst/>
          </a:prstGeom>
        </p:spPr>
      </p:pic>
      <p:pic>
        <p:nvPicPr>
          <p:cNvPr id="4" name="Рисунок 3" descr="http://ped-kopilka.ru/upload/blogs/12745_b4e91692bb67a5e14be4c62b2537c4bf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608512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flipH="1">
            <a:off x="539551" y="5229200"/>
            <a:ext cx="3600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Иван Калит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правление 1325-1340 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6594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Pictures\i (8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7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0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r12#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816424" cy="4608512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1268760"/>
            <a:ext cx="43204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Правнук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Дмитрия Донского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Древний Кремль отстроил снова.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построек москвичи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делать кирпичи.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 Иван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Русским людям услужил –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Перестроил стены эти,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Рвом глубоким окружил…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Сохранились эти стены.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сих пор они стоят, 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Неприступны, неизменны,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пять веков назад!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Московский Кремль при Иване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82" y="4509120"/>
            <a:ext cx="1561356" cy="20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89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686800" cy="10175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столица нашей Родины.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Москва\1354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25" y="1844824"/>
            <a:ext cx="7670800" cy="472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71600" y="1196752"/>
            <a:ext cx="7128792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Москве исполняется в этом году 870 лет.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476672"/>
            <a:ext cx="61926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2D2A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Поговорки и пословицы о Москве.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14804"/>
            <a:ext cx="8064896" cy="465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Москва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всем городам мать.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Кто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Москве не бывал – красоты не видал.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Дорога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матушка Москва: за золото не купишь, силой не возьмешь.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Москва-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 мать, кому мачеха.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Москва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город, а целый мир.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Москва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сразу строилась.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Москва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слезам не верит.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Москва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сердце России.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9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484784"/>
            <a:ext cx="525658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76672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8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7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625</TotalTime>
  <Words>961</Words>
  <Application>Microsoft Office PowerPoint</Application>
  <PresentationFormat>Экран (4:3)</PresentationFormat>
  <Paragraphs>85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Тема Office</vt:lpstr>
      <vt:lpstr> «Путешествие в историю Москвы».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Путешествие по Москве. Московский Кремль.</dc:title>
  <dc:creator>Евгений</dc:creator>
  <cp:lastModifiedBy>дом</cp:lastModifiedBy>
  <cp:revision>71</cp:revision>
  <dcterms:modified xsi:type="dcterms:W3CDTF">2017-03-18T18:43:38Z</dcterms:modified>
</cp:coreProperties>
</file>