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9687"/>
    <a:srgbClr val="FF6600"/>
    <a:srgbClr val="110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AE33-EAE0-4191-9956-31D470A2E687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EAA6B-EB9F-46EA-A8A5-C877318C0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A5023-9E43-42BB-8924-19565C87B657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E40FA-2252-4927-9C8A-8E06B7B5B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ADDA2-36CB-449B-BD6D-6947704BABE1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09C8-A4E6-41F4-A7F0-4229CC5ED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46EDE-313C-40BC-91FE-586C0D950597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77F5-B9F2-485D-8C8A-87265523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BDC3-813A-40C4-B670-35CEFEAE4F23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A1E2-AA55-4C24-8516-6201BEE6B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B6D23-50F9-4184-9103-2AB293B3A1C6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60698-6219-4102-AFD9-78D600783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15BC5-445C-41AB-AEF3-CC066C8C79F1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5E79-03AF-477C-9B0E-0E8E3E2B6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0D82-6A75-40EC-8710-D359F245A319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C2EC-A186-4484-A6B4-3858E12FD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5603-9ADD-4883-A3CD-BB8FB4E64176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23909-E498-4CFF-AEDB-A68E9316D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3B824-FBAF-4485-AD97-A473179968F9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E63E-6F56-4290-AEE3-184127833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6FC1B-D821-49D9-A77D-E9C0BB080D38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98CBF-0C58-4B9F-A157-5E0FF03E4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5724-748A-4496-8787-E16FEB0F9B5F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4618-2CDD-4E37-A393-A47BA7527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A0238-AC2E-41E7-A78E-4CEAA6EB4CC5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C504-DE7C-49D9-96B1-DB37386F3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720A-75FE-4CB1-929C-2E31A99E143F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992-8D1D-4B0E-8F64-A2FE2460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A5CD9-5323-45FD-B511-E6AD2AA27742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09A2A-1211-4138-B7E4-4F5AB2B03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636F-1BBB-4901-BE40-255A03488121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9A1B8-990B-4846-8BEA-763C72DD5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8CB07-25A7-4EAC-8CA1-87AE985E71B2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C887F-91D3-40D3-AF5B-55ED88573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8E0AAB-C77E-4D92-B1FC-D2BDB81CD74A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7884E0-C8C2-49F2-B6E7-5B607D79C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  <p:sldLayoutId id="2147483737" r:id="rId12"/>
    <p:sldLayoutId id="2147483725" r:id="rId13"/>
    <p:sldLayoutId id="2147483738" r:id="rId14"/>
    <p:sldLayoutId id="2147483739" r:id="rId15"/>
    <p:sldLayoutId id="2147483724" r:id="rId16"/>
    <p:sldLayoutId id="2147483723" r:id="rId17"/>
  </p:sldLayoutIdLst>
  <p:transition spd="slow">
    <p:circl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9018" y="906380"/>
            <a:ext cx="8825658" cy="489284"/>
          </a:xfrm>
        </p:spPr>
        <p:txBody>
          <a:bodyPr/>
          <a:lstStyle/>
          <a:p>
            <a:pPr algn="ctr"/>
            <a:r>
              <a:rPr lang="ru-RU" sz="1600" dirty="0" smtClean="0"/>
              <a:t>ГКОУ «</a:t>
            </a:r>
            <a:r>
              <a:rPr lang="ru-RU" sz="1600" dirty="0" err="1" smtClean="0"/>
              <a:t>Плоскошская</a:t>
            </a:r>
            <a:r>
              <a:rPr lang="ru-RU" sz="1600" dirty="0" smtClean="0"/>
              <a:t> специальная школа – интернат»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2608" y="2213811"/>
            <a:ext cx="8825658" cy="1921042"/>
          </a:xfrm>
        </p:spPr>
        <p:txBody>
          <a:bodyPr/>
          <a:lstStyle/>
          <a:p>
            <a:pPr algn="ctr"/>
            <a:r>
              <a:rPr lang="ru-RU" sz="4400" dirty="0" smtClean="0"/>
              <a:t>Презентация к открытому занятию </a:t>
            </a:r>
          </a:p>
          <a:p>
            <a:pPr algn="r"/>
            <a:r>
              <a:rPr lang="ru-RU" sz="4400" dirty="0" smtClean="0"/>
              <a:t>«Я – гражданин России» </a:t>
            </a:r>
          </a:p>
          <a:p>
            <a:pPr algn="r"/>
            <a:endParaRPr lang="ru-RU" sz="4400" dirty="0"/>
          </a:p>
          <a:p>
            <a:pPr algn="r"/>
            <a:r>
              <a:rPr lang="ru-RU" sz="1800" dirty="0" smtClean="0"/>
              <a:t>Васильев </a:t>
            </a:r>
          </a:p>
          <a:p>
            <a:pPr algn="r"/>
            <a:r>
              <a:rPr lang="ru-RU" sz="1800" dirty="0" smtClean="0"/>
              <a:t>Вячеслав  Иванович,</a:t>
            </a:r>
          </a:p>
          <a:p>
            <a:pPr algn="r"/>
            <a:r>
              <a:rPr lang="ru-RU" sz="1800" dirty="0" smtClean="0"/>
              <a:t>Воспитатель</a:t>
            </a:r>
          </a:p>
          <a:p>
            <a:pPr algn="ctr"/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1154135223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- гражданин России!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правда ль, звучит красиво?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Смело, достойно, гордо!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Сказано – то как твёрдо!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– гражданин России!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если б меня спросили,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Чем же я так горжусь?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бы ответил просто: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надо пустых вопросов!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Ведь моя родина Русь.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ru-RU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0"/>
            <a:ext cx="12295188" cy="68580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5400" dirty="0">
                <a:solidFill>
                  <a:srgbClr val="002060"/>
                </a:solidFill>
              </a:rPr>
              <a:t>Быть гражданином значит:</a:t>
            </a:r>
            <a:r>
              <a:rPr lang="ru-RU" sz="5400" b="1" dirty="0">
                <a:solidFill>
                  <a:srgbClr val="002060"/>
                </a:solidFill>
              </a:rPr>
              <a:t> </a:t>
            </a:r>
            <a:endParaRPr lang="ru-RU" sz="5400" b="1" dirty="0" smtClean="0">
              <a:solidFill>
                <a:srgbClr val="00206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5400" dirty="0">
                <a:solidFill>
                  <a:schemeClr val="accent3">
                    <a:lumMod val="75000"/>
                  </a:schemeClr>
                </a:solidFill>
              </a:rPr>
              <a:t>-любить свою </a:t>
            </a: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Родину</a:t>
            </a:r>
            <a:endParaRPr lang="ru-RU" sz="5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ru-RU" sz="5400" dirty="0">
                <a:solidFill>
                  <a:schemeClr val="accent3">
                    <a:lumMod val="75000"/>
                  </a:schemeClr>
                </a:solidFill>
              </a:rPr>
              <a:t>знать права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5400" dirty="0">
                <a:solidFill>
                  <a:schemeClr val="accent3">
                    <a:lumMod val="75000"/>
                  </a:schemeClr>
                </a:solidFill>
              </a:rPr>
              <a:t>-выполнять обязанности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5400" dirty="0">
                <a:solidFill>
                  <a:schemeClr val="accent3">
                    <a:lumMod val="75000"/>
                  </a:schemeClr>
                </a:solidFill>
              </a:rPr>
              <a:t>-приумножать богатства России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5400" dirty="0">
                <a:solidFill>
                  <a:schemeClr val="tx1">
                    <a:lumMod val="95000"/>
                  </a:schemeClr>
                </a:solidFill>
              </a:rPr>
              <a:t>-защищать свою Родину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5400" dirty="0">
                <a:solidFill>
                  <a:schemeClr val="tx1">
                    <a:lumMod val="95000"/>
                  </a:schemeClr>
                </a:solidFill>
              </a:rPr>
              <a:t>-беречь природу родного края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94850" y="1643063"/>
            <a:ext cx="259715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Объект 9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36988" y="0"/>
            <a:ext cx="4090987" cy="3494088"/>
          </a:xfrm>
        </p:spPr>
      </p:pic>
      <p:pic>
        <p:nvPicPr>
          <p:cNvPr id="30724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7975" y="0"/>
            <a:ext cx="4264025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56038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7463" y="3479800"/>
            <a:ext cx="3873501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73500" y="3479800"/>
            <a:ext cx="41068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62900" y="3479800"/>
            <a:ext cx="42291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4950" y="2325688"/>
            <a:ext cx="6916738" cy="22891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6600" dirty="0" smtClean="0"/>
              <a:t>Я - гражданин России!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3174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65100"/>
            <a:ext cx="177165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75" y="115888"/>
            <a:ext cx="20764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9450" y="4621213"/>
            <a:ext cx="2768600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4438" y="158750"/>
            <a:ext cx="177323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1075" y="4572000"/>
            <a:ext cx="31845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91688" y="2060575"/>
            <a:ext cx="21971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69388" y="4724400"/>
            <a:ext cx="27463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Рисунок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3988" y="4578350"/>
            <a:ext cx="162877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Рисунок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4150" y="2185988"/>
            <a:ext cx="2590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Рисунок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4150" y="195263"/>
            <a:ext cx="2160588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Рисунок 1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861550" y="158750"/>
            <a:ext cx="148431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7900" y="325438"/>
            <a:ext cx="9144000" cy="1655762"/>
          </a:xfrm>
        </p:spPr>
        <p:txBody>
          <a:bodyPr/>
          <a:lstStyle/>
          <a:p>
            <a:pPr algn="ctr" eaLnBrk="1" hangingPunct="1"/>
            <a:r>
              <a:rPr lang="ru-RU" sz="7200" cap="none" smtClean="0">
                <a:latin typeface="Gabriola"/>
                <a:ea typeface="AngsanaUPC"/>
                <a:cs typeface="AngsanaUPC"/>
              </a:rPr>
              <a:t>«</a:t>
            </a:r>
            <a:r>
              <a:rPr lang="ru-RU" sz="6600" cap="none" smtClean="0">
                <a:latin typeface="Gabriola"/>
                <a:ea typeface="Microsoft Himalaya"/>
                <a:cs typeface="AngsanaUPC"/>
              </a:rPr>
              <a:t>А ЧТО ТАКОЕ ГРАЖДАНИН</a:t>
            </a:r>
            <a:r>
              <a:rPr lang="ru-RU" sz="7200" cap="none" smtClean="0">
                <a:latin typeface="Gabriola"/>
                <a:ea typeface="Microsoft Himalaya"/>
                <a:cs typeface="AngsanaUPC"/>
              </a:rPr>
              <a:t>?</a:t>
            </a:r>
          </a:p>
          <a:p>
            <a:pPr algn="ctr" eaLnBrk="1" hangingPunct="1"/>
            <a:r>
              <a:rPr lang="ru-RU" sz="7200" cap="none" smtClean="0">
                <a:latin typeface="Gabriola"/>
                <a:ea typeface="Microsoft Himalaya"/>
                <a:cs typeface="AngsanaUPC"/>
              </a:rPr>
              <a:t>ОТЕЧЕСТВА ДОСТОЙНЫЙ СЫН</a:t>
            </a:r>
            <a:r>
              <a:rPr lang="ru-RU" sz="7200" cap="none" smtClean="0">
                <a:latin typeface="Gabriola"/>
                <a:ea typeface="AngsanaUPC"/>
                <a:cs typeface="AngsanaUPC"/>
              </a:rPr>
              <a:t>»</a:t>
            </a:r>
          </a:p>
          <a:p>
            <a:pPr algn="ctr" eaLnBrk="1" hangingPunct="1"/>
            <a:r>
              <a:rPr lang="ru-RU" sz="7200" cap="none" smtClean="0">
                <a:latin typeface="Gabriola"/>
                <a:ea typeface="AngsanaUPC"/>
                <a:cs typeface="AngsanaUPC"/>
              </a:rPr>
              <a:t>     Н.А.НЕКРАСОВ.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355600" y="2052638"/>
            <a:ext cx="11417300" cy="4195762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ru-RU" sz="9600" smtClean="0"/>
              <a:t>Я-гражданин…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0" y="1763713"/>
            <a:ext cx="12192000" cy="4195762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ru-RU" sz="8800" smtClean="0"/>
              <a:t>Я-гражданин России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813"/>
            <a:ext cx="12192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Наша Родина, наше отечество – матушка Россия.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Отечеством </a:t>
            </a:r>
            <a:r>
              <a:rPr lang="ru-RU" sz="4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зовём её потому, что испокон веков жили наши отцы и деды.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Родиной </a:t>
            </a:r>
            <a:r>
              <a:rPr lang="ru-RU" sz="4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зовём её потому, что здесь родились, всё вокруг для нас родное.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А матушкой</a:t>
            </a:r>
            <a:r>
              <a:rPr lang="ru-RU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lang="ru-RU" sz="44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– потому, что она выкормила, вырастила, выучила языку и как мать защищает и бережёт нас.</a:t>
            </a:r>
            <a:r>
              <a:rPr lang="ru-RU" sz="44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z="6600" smtClean="0">
                <a:solidFill>
                  <a:srgbClr val="FF0000"/>
                </a:solidFill>
              </a:rPr>
              <a:t>Р - родина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6600" smtClean="0">
                <a:solidFill>
                  <a:srgbClr val="FF6600"/>
                </a:solidFill>
              </a:rPr>
              <a:t>О - одна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6600" smtClean="0">
                <a:solidFill>
                  <a:srgbClr val="FFFF00"/>
                </a:solidFill>
              </a:rPr>
              <a:t>С - сильная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6600" smtClean="0">
                <a:solidFill>
                  <a:srgbClr val="DF9687"/>
                </a:solidFill>
              </a:rPr>
              <a:t>С - свободная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6600" smtClean="0">
                <a:solidFill>
                  <a:srgbClr val="92D050"/>
                </a:solidFill>
              </a:rPr>
              <a:t>И - историческая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6600" smtClean="0">
                <a:solidFill>
                  <a:srgbClr val="00B0F0"/>
                </a:solidFill>
              </a:rPr>
              <a:t>Я - яркая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8" y="0"/>
            <a:ext cx="12177712" cy="69469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</TotalTime>
  <Words>206</Words>
  <Application>Microsoft Office PowerPoint</Application>
  <PresentationFormat>Широкоэкранный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AngsanaUPC</vt:lpstr>
      <vt:lpstr>Arial</vt:lpstr>
      <vt:lpstr>Century Gothic</vt:lpstr>
      <vt:lpstr>Gabriola</vt:lpstr>
      <vt:lpstr>Microsoft Himalaya</vt:lpstr>
      <vt:lpstr>Tahoma</vt:lpstr>
      <vt:lpstr>Times New Roman</vt:lpstr>
      <vt:lpstr>Wingdings 3</vt:lpstr>
      <vt:lpstr>Ион</vt:lpstr>
      <vt:lpstr>ГКОУ «Плоскошская специальная школа – интернат»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даня</dc:creator>
  <cp:lastModifiedBy>даня</cp:lastModifiedBy>
  <cp:revision>16</cp:revision>
  <dcterms:created xsi:type="dcterms:W3CDTF">2016-03-09T18:08:03Z</dcterms:created>
  <dcterms:modified xsi:type="dcterms:W3CDTF">2017-01-17T17:06:49Z</dcterms:modified>
</cp:coreProperties>
</file>