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195A-BF9C-493C-8A6E-3778FF53DEAE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8D08B7-50C5-4E4F-A747-9CFA32A696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195A-BF9C-493C-8A6E-3778FF53DEAE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08B7-50C5-4E4F-A747-9CFA32A696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195A-BF9C-493C-8A6E-3778FF53DEAE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08B7-50C5-4E4F-A747-9CFA32A696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D07195A-BF9C-493C-8A6E-3778FF53DEAE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D8D08B7-50C5-4E4F-A747-9CFA32A696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195A-BF9C-493C-8A6E-3778FF53DEAE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08B7-50C5-4E4F-A747-9CFA32A696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195A-BF9C-493C-8A6E-3778FF53DEAE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08B7-50C5-4E4F-A747-9CFA32A696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08B7-50C5-4E4F-A747-9CFA32A696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195A-BF9C-493C-8A6E-3778FF53DEAE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195A-BF9C-493C-8A6E-3778FF53DEAE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08B7-50C5-4E4F-A747-9CFA32A696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195A-BF9C-493C-8A6E-3778FF53DEAE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D08B7-50C5-4E4F-A747-9CFA32A696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D07195A-BF9C-493C-8A6E-3778FF53DEAE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D8D08B7-50C5-4E4F-A747-9CFA32A696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195A-BF9C-493C-8A6E-3778FF53DEAE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8D08B7-50C5-4E4F-A747-9CFA32A696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D07195A-BF9C-493C-8A6E-3778FF53DEAE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D8D08B7-50C5-4E4F-A747-9CFA32A696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istoryjfwriting.jimdo.com/" TargetMode="External"/><Relationship Id="rId2" Type="http://schemas.openxmlformats.org/officeDocument/2006/relationships/hyperlink" Target="http://www.interneturok.ru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biblioteka-franka.edu.kh.ua/" TargetMode="External"/><Relationship Id="rId5" Type="http://schemas.openxmlformats.org/officeDocument/2006/relationships/hyperlink" Target="http://www.keepslide.com/" TargetMode="External"/><Relationship Id="rId4" Type="http://schemas.openxmlformats.org/officeDocument/2006/relationships/hyperlink" Target="http://www.ru.wikipedia.or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2586716"/>
          </a:xfrm>
        </p:spPr>
        <p:txBody>
          <a:bodyPr/>
          <a:lstStyle/>
          <a:p>
            <a:pPr algn="r"/>
            <a:r>
              <a:rPr lang="ru-RU" dirty="0" smtClean="0"/>
              <a:t>Воспитатель: Юшина Е.Н.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</a:t>
            </a:r>
            <a:r>
              <a:rPr lang="ru-RU" dirty="0" smtClean="0"/>
              <a:t>.Плоскошь</a:t>
            </a:r>
          </a:p>
          <a:p>
            <a:r>
              <a:rPr lang="ru-RU" dirty="0" smtClean="0"/>
              <a:t>2016г.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400" dirty="0" smtClean="0"/>
              <a:t>ГКОУ «</a:t>
            </a:r>
            <a:r>
              <a:rPr lang="ru-RU" sz="4400" dirty="0" err="1" smtClean="0"/>
              <a:t>Плоскошская</a:t>
            </a:r>
            <a:r>
              <a:rPr lang="ru-RU" sz="4400" dirty="0" smtClean="0"/>
              <a:t> специальная школа-интернат»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«Откуда есть пошла славянская письменность»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6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1571612"/>
            <a:ext cx="7358114" cy="464347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Пергамент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odex_Amiatinus_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1643050"/>
            <a:ext cx="7286676" cy="457203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Книга кодекс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e6c4f92_59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5879" y="1524000"/>
            <a:ext cx="6852242" cy="4572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Береста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1524000"/>
            <a:ext cx="7215238" cy="4572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Повесть временных лет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41974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Грамоте учиться                а правду сказывают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Книги не говорят,               ума набраться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С книгами знаться -             всегда пригодится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Сперва аз, да буки,                  а то, что понял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Говори не о том, что прочел,          а там и наука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34120"/>
          </a:xfrm>
        </p:spPr>
        <p:txBody>
          <a:bodyPr>
            <a:normAutofit/>
          </a:bodyPr>
          <a:lstStyle/>
          <a:p>
            <a:r>
              <a:rPr lang="ru-RU" dirty="0" smtClean="0"/>
              <a:t>Использованные источники</a:t>
            </a:r>
            <a:br>
              <a:rPr lang="ru-RU" dirty="0" smtClean="0"/>
            </a:br>
            <a:r>
              <a:rPr lang="ru-RU" dirty="0" smtClean="0"/>
              <a:t>1. </a:t>
            </a:r>
            <a:r>
              <a:rPr smtClean="0">
                <a:hlinkClick r:id="rId2"/>
              </a:rPr>
              <a:t>www.interneturok.ru</a:t>
            </a:r>
            <a:r>
              <a:rPr smtClean="0"/>
              <a:t/>
            </a:r>
            <a:br>
              <a:rPr smtClean="0"/>
            </a:br>
            <a:r>
              <a:rPr smtClean="0"/>
              <a:t>2. </a:t>
            </a:r>
            <a:r>
              <a:rPr smtClean="0">
                <a:hlinkClick r:id="rId3"/>
              </a:rPr>
              <a:t>www.historyjfwriting.jimdo.com</a:t>
            </a:r>
            <a:r>
              <a:rPr smtClean="0"/>
              <a:t/>
            </a:r>
            <a:br>
              <a:rPr smtClean="0"/>
            </a:br>
            <a:r>
              <a:rPr smtClean="0"/>
              <a:t>3. </a:t>
            </a:r>
            <a:r>
              <a:rPr smtClean="0">
                <a:hlinkClick r:id="rId4"/>
              </a:rPr>
              <a:t>www.ru.wikipedia.org</a:t>
            </a:r>
            <a:r>
              <a:rPr smtClean="0"/>
              <a:t/>
            </a:r>
            <a:br>
              <a:rPr smtClean="0"/>
            </a:br>
            <a:r>
              <a:rPr smtClean="0"/>
              <a:t>4. </a:t>
            </a:r>
            <a:r>
              <a:rPr smtClean="0">
                <a:hlinkClick r:id="rId5"/>
              </a:rPr>
              <a:t>www.keepslide.com</a:t>
            </a:r>
            <a:r>
              <a:rPr smtClean="0"/>
              <a:t/>
            </a:r>
            <a:br>
              <a:rPr smtClean="0"/>
            </a:br>
            <a:r>
              <a:rPr smtClean="0"/>
              <a:t>5. </a:t>
            </a:r>
            <a:r>
              <a:rPr smtClean="0">
                <a:hlinkClick r:id="rId6"/>
              </a:rPr>
              <a:t>www.biblioteka-franka.edu.kh.ua</a:t>
            </a:r>
            <a:r>
              <a:rPr smtClean="0"/>
              <a:t/>
            </a:r>
            <a:br>
              <a:rPr smtClean="0"/>
            </a:br>
            <a:r>
              <a:rPr smtClean="0"/>
              <a:t/>
            </a:r>
            <a:br>
              <a:rPr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500174"/>
            <a:ext cx="7429551" cy="4643469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Пиктограмма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images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1500174"/>
            <a:ext cx="7143800" cy="4714908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Иероглифы древних египтян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Глаголица    и   Кириллица</a:t>
            </a:r>
            <a:endParaRPr lang="ru-RU" dirty="0"/>
          </a:p>
        </p:txBody>
      </p:sp>
      <p:pic>
        <p:nvPicPr>
          <p:cNvPr id="12" name="Содержимое 11" descr="azbuka_thumb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3438" y="1643050"/>
            <a:ext cx="3643338" cy="4643470"/>
          </a:xfrm>
        </p:spPr>
      </p:pic>
      <p:pic>
        <p:nvPicPr>
          <p:cNvPr id="11" name="Содержимое 10" descr="images (2)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28596" y="1643050"/>
            <a:ext cx="3714776" cy="464346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62682"/>
          </a:xfrm>
        </p:spPr>
        <p:txBody>
          <a:bodyPr>
            <a:normAutofit/>
          </a:bodyPr>
          <a:lstStyle/>
          <a:p>
            <a:r>
              <a:rPr lang="ru-RU" dirty="0" smtClean="0"/>
              <a:t>1. Азбука – наука, а ребятам бука.</a:t>
            </a:r>
            <a:br>
              <a:rPr lang="ru-RU" dirty="0" smtClean="0"/>
            </a:br>
            <a:r>
              <a:rPr lang="ru-RU" dirty="0" smtClean="0"/>
              <a:t>2. Аз, </a:t>
            </a:r>
            <a:r>
              <a:rPr lang="ru-RU" smtClean="0"/>
              <a:t>буки, веди </a:t>
            </a:r>
            <a:r>
              <a:rPr lang="ru-RU" dirty="0" smtClean="0"/>
              <a:t>страшат как медведи.</a:t>
            </a:r>
            <a:br>
              <a:rPr lang="ru-RU" dirty="0" smtClean="0"/>
            </a:br>
            <a:r>
              <a:rPr lang="ru-RU" dirty="0" smtClean="0"/>
              <a:t>3. Азбуку учат, на всю кричат.</a:t>
            </a:r>
            <a:br>
              <a:rPr lang="ru-RU" dirty="0" smtClean="0"/>
            </a:br>
            <a:r>
              <a:rPr lang="ru-RU" dirty="0" smtClean="0"/>
              <a:t>4. Юс  да ижица – конец делу </a:t>
            </a:r>
            <a:r>
              <a:rPr lang="ru-RU" dirty="0" err="1" smtClean="0"/>
              <a:t>ближитца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скачанные файлы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1643050"/>
            <a:ext cx="6786610" cy="471490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Глиняная табличка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1500174"/>
            <a:ext cx="6572296" cy="478634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Папирус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5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1500174"/>
            <a:ext cx="7072361" cy="464347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Книга - свиток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lide_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1524000"/>
            <a:ext cx="6096000" cy="4572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Калам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150</TotalTime>
  <Words>52</Words>
  <Application>Microsoft Office PowerPoint</Application>
  <PresentationFormat>Экран (4:3)</PresentationFormat>
  <Paragraphs>20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Бумажная</vt:lpstr>
      <vt:lpstr>ГКОУ «Плоскошская специальная школа-интернат» «Откуда есть пошла славянская письменность»</vt:lpstr>
      <vt:lpstr>Пиктограмма</vt:lpstr>
      <vt:lpstr>Иероглифы древних египтян</vt:lpstr>
      <vt:lpstr>Глаголица    и   Кириллица</vt:lpstr>
      <vt:lpstr>1. Азбука – наука, а ребятам бука. 2. Аз, буки, веди страшат как медведи. 3. Азбуку учат, на всю кричат. 4. Юс  да ижица – конец делу ближитца. </vt:lpstr>
      <vt:lpstr>Глиняная табличка</vt:lpstr>
      <vt:lpstr>Папирус</vt:lpstr>
      <vt:lpstr>Книга - свиток</vt:lpstr>
      <vt:lpstr>Калам</vt:lpstr>
      <vt:lpstr>Пергамент</vt:lpstr>
      <vt:lpstr>Книга кодекс</vt:lpstr>
      <vt:lpstr>Береста</vt:lpstr>
      <vt:lpstr>Повесть временных лет</vt:lpstr>
      <vt:lpstr>Грамоте учиться                а правду сказывают  Книги не говорят,               ума набраться  С книгами знаться -             всегда пригодится  Сперва аз, да буки,                  а то, что понял  Говори не о том, что прочел,          а там и наука</vt:lpstr>
      <vt:lpstr>Использованные источники 1. www.interneturok.ru 2. www.historyjfwriting.jimdo.com 3. www.ru.wikipedia.org 4. www.keepslide.com 5. www.biblioteka-franka.edu.kh.ua  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Пиктограмма</dc:title>
  <dc:creator>Катерина</dc:creator>
  <cp:lastModifiedBy>Катерина</cp:lastModifiedBy>
  <cp:revision>19</cp:revision>
  <dcterms:created xsi:type="dcterms:W3CDTF">2016-10-24T18:14:11Z</dcterms:created>
  <dcterms:modified xsi:type="dcterms:W3CDTF">2016-11-19T09:18:52Z</dcterms:modified>
</cp:coreProperties>
</file>