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75856" y="5733256"/>
            <a:ext cx="5637010" cy="882119"/>
          </a:xfrm>
        </p:spPr>
        <p:txBody>
          <a:bodyPr/>
          <a:lstStyle/>
          <a:p>
            <a:r>
              <a:rPr lang="ru-RU" dirty="0" smtClean="0"/>
              <a:t>                                                            Автор: Поджарова А.В.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/>
              <a:t>Ты то, что ты ешь!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303124"/>
            <a:ext cx="4556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ГКОУ </a:t>
            </a:r>
            <a:r>
              <a:rPr lang="en-US" dirty="0" smtClean="0"/>
              <a:t>&lt;&lt;</a:t>
            </a:r>
            <a:r>
              <a:rPr lang="ru-RU" dirty="0" err="1" smtClean="0"/>
              <a:t>Плоскошская</a:t>
            </a:r>
            <a:r>
              <a:rPr lang="ru-RU" dirty="0" smtClean="0"/>
              <a:t> школа- интернат</a:t>
            </a:r>
            <a:r>
              <a:rPr lang="en-US" dirty="0" smtClean="0"/>
              <a:t>&gt;&gt;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8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7186"/>
            <a:ext cx="8597413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Жиры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также входят в состав органов и тканей; покрывая внутренние органы, они предохраняют их от повреждения и охлаждения. Подкожная жировая прослойка способствует уменьшению отдачи тепла организмом.</a:t>
            </a:r>
          </a:p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Кроме того, жиры являются источником энергии и обеспечивают нормальное состояние иммунитета. Наличие жира в пище делает ее вкусной и дает более длительное насыщение.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41682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488" y="21744"/>
            <a:ext cx="8957453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Углеводы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главный источник энергии в организме. Они имеются в растительных продуктах. Из продуктов животного происхождения только одно молоко содержит углеводы (молочный сахар). В овощах, картофеле, крупах, муке, хлебе углеводы содержатся в виде крахмала (картофельного, рисового, пшеничного); во фруктах, ягодах и некоторых овощах - в виде Сахаров (свекловичного, тростникового, виноградного).</a:t>
            </a:r>
          </a:p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углеводам относится и клетчатка, из которой состоят оболочки клеток овощей и злаков. Несмотря на то что клетчатка почти не усваивается организмом, некоторое количество ее необходимо в пище здорового ребенка для нормальной работы кишечника.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640960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4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2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Ежедневно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обязательно в питании должны быть кисломолочные продукты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54630"/>
            <a:ext cx="5904656" cy="377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79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5812"/>
            <a:ext cx="859741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нормальной работы всей мускулатуры, и кишечной в частности, необходимо употреблять продукты, содержащие калий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731770"/>
            <a:ext cx="6048672" cy="393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4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7693"/>
            <a:ext cx="8352928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Правильный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режим питания является составной частью общего распорядка дня школьника. Он должен гармонично сочетаться с режимом занятий, труда и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отдыха .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6" b="6956"/>
          <a:stretch>
            <a:fillRect/>
          </a:stretch>
        </p:blipFill>
        <p:spPr/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Берегите себя!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53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9361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82880" indent="0">
              <a:buNone/>
            </a:pPr>
            <a:r>
              <a:rPr lang="ru-RU" dirty="0" smtClean="0"/>
              <a:t>Ты то, что ты ешь.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4622087" cy="27380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4835"/>
            <a:ext cx="4622087" cy="29231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31" y="1196752"/>
            <a:ext cx="4572018" cy="27380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87" y="3934834"/>
            <a:ext cx="4521913" cy="292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3006"/>
            <a:ext cx="78488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1430"/>
                <a:gradFill>
                  <a:gsLst>
                    <a:gs pos="0">
                      <a:srgbClr val="5ECCF3">
                        <a:tint val="70000"/>
                        <a:satMod val="245000"/>
                      </a:srgbClr>
                    </a:gs>
                    <a:gs pos="75000">
                      <a:srgbClr val="5ECCF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5ECCF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результате неправильного питания организм преждевременно стареет и человек заболевает .Нарушение энергетического и диетического баланса влечёт за собой возникновение сердечно-сосудистых заболеваний и рака.</a:t>
            </a:r>
            <a:endParaRPr lang="ru-RU" sz="4000" b="1" dirty="0">
              <a:ln w="11430"/>
              <a:gradFill>
                <a:gsLst>
                  <a:gs pos="0">
                    <a:srgbClr val="5ECCF3">
                      <a:tint val="70000"/>
                      <a:satMod val="245000"/>
                    </a:srgbClr>
                  </a:gs>
                  <a:gs pos="75000">
                    <a:srgbClr val="5ECCF3">
                      <a:tint val="90000"/>
                      <a:shade val="60000"/>
                      <a:satMod val="240000"/>
                    </a:srgbClr>
                  </a:gs>
                  <a:gs pos="100000">
                    <a:srgbClr val="5ECCF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500" y="404664"/>
            <a:ext cx="792088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Неправильное питание приводит к избыточному весу и плохому самочувствию ,а в последствии и к заболеваниям гипертонией ,сахарным диабетом ,болезням позвоночника ,суставов .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2639" y="188640"/>
            <a:ext cx="871296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Обратите внимание на свое питание и постарайтесь сбалансировать его.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102768"/>
            <a:ext cx="5334000" cy="475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3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664" y="404664"/>
            <a:ext cx="8784976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Энергетические затраты школьника в зависимости от вида трудовой деятельности составляют в возрасте:</a:t>
            </a:r>
          </a:p>
          <a:p>
            <a:pPr algn="ctr"/>
            <a:r>
              <a:rPr lang="ru-RU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 7-11 лет - от 2250 до 2550 калорий;</a:t>
            </a:r>
          </a:p>
          <a:p>
            <a:pPr algn="ctr"/>
            <a:r>
              <a:rPr lang="ru-RU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 11-15 лет - от 2850 до 3300 калорий;</a:t>
            </a:r>
          </a:p>
          <a:p>
            <a:pPr algn="ctr"/>
            <a:r>
              <a:rPr lang="ru-RU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- 15 лет и старше - от 3300 до 3800 калорий в сутки.</a:t>
            </a:r>
          </a:p>
        </p:txBody>
      </p:sp>
    </p:spTree>
    <p:extLst>
      <p:ext uri="{BB962C8B-B14F-4D97-AF65-F5344CB8AC3E}">
        <p14:creationId xmlns:p14="http://schemas.microsoft.com/office/powerpoint/2010/main" val="27096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068" y="116632"/>
            <a:ext cx="8352928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Какая же пища нужна учащемуся? Те вещества, которые входят в состав органов и тканей всякого организма: белки, жиры, углеводы, минеральные соли, витамины и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вода </a:t>
            </a:r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должны быть в рационе в достаточном количестве и определенных соотношениях, так как недостаток или избыток одного из них может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привести </a:t>
            </a:r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нарушениям в развитии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9180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764704"/>
            <a:ext cx="828092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Белок - наиболее важная часть пищи; неслучайно его иначе называют протеином, производя это название от греческого глагола, означающего «занимать первое место».</a:t>
            </a:r>
          </a:p>
        </p:txBody>
      </p:sp>
    </p:spTree>
    <p:extLst>
      <p:ext uri="{BB962C8B-B14F-4D97-AF65-F5344CB8AC3E}">
        <p14:creationId xmlns:p14="http://schemas.microsoft.com/office/powerpoint/2010/main" val="40656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208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Белки содержатся как в животных ,так и в растительных продуктах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99640"/>
            <a:ext cx="6840760" cy="454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7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443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Ты то, что ты ешь!</vt:lpstr>
      <vt:lpstr>Ты то, что ты ешь.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Берегите себя!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 то, что ты ешь.</dc:title>
  <dc:creator>Asus</dc:creator>
  <cp:lastModifiedBy>Asus</cp:lastModifiedBy>
  <cp:revision>12</cp:revision>
  <dcterms:created xsi:type="dcterms:W3CDTF">2016-03-27T14:33:09Z</dcterms:created>
  <dcterms:modified xsi:type="dcterms:W3CDTF">2016-05-19T05:23:07Z</dcterms:modified>
</cp:coreProperties>
</file>