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57" r:id="rId4"/>
    <p:sldId id="259" r:id="rId5"/>
    <p:sldId id="261" r:id="rId6"/>
    <p:sldId id="260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7;&#1083;&#1083;&#1103;\Desktop\&#1058;&#1072;&#1090;&#1100;&#1103;&#1085;&#1072;%20&#1080;%20&#1057;&#1077;&#1088;&#1075;&#1077;&#1081;%20&#1053;&#1080;&#1082;&#1080;&#1090;&#1080;&#1085;&#1099;%20-%20&#1044;&#1086;&#1088;&#1086;&#1075;&#1086;&#1102;%20&#1076;&#1086;&#1073;&#1088;&#1072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1053;&#1077;&#1083;&#1083;&#1103;\Desktop\&#1042;&#1089;&#1105;%20&#1074;%20&#1090;&#1074;&#1086;&#1080;&#1093;%20&#1088;&#1091;&#1082;&#1072;&#1093;.%20&#1055;&#1088;&#1080;&#1090;&#1095;&#1072;%20&#1087;&#1088;&#1086;%20&#1074;&#1099;&#1073;&#1086;&#1088;.mp4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fab.com/download/image/62589/960x640_raduga-v-stepi-skazochnaya-kartin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7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48349" y="548680"/>
            <a:ext cx="44473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Татьяна и Сергей Никитины - Дорогою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Добрый человек – это тот, кто любит людей и готов в трудную минуту прийти им на помощь. Добрый человек бережёт природу, любит птиц и зверей, помогает им выжить в зимнюю стужу. Добрый человек старается быть аккуратным, вежливым и уважительным в общении с товарищами и взрослыми.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.stranamam.ru/data/cache/2013oct/30/21/9923362_65966nothumb6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9288"/>
            <a:ext cx="777686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938068">
            <a:off x="1562048" y="887747"/>
            <a:ext cx="23326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tx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милосердие</a:t>
            </a:r>
            <a:endParaRPr lang="ru-RU" sz="2800" b="1" cap="none" spc="0" dirty="0">
              <a:ln w="11430"/>
              <a:solidFill>
                <a:schemeClr val="tx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564904"/>
            <a:ext cx="13596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Забота</a:t>
            </a:r>
            <a:endParaRPr lang="ru-RU" sz="2800" b="1" cap="none" spc="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092029">
            <a:off x="4843690" y="1121805"/>
            <a:ext cx="29478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Сопереживание</a:t>
            </a:r>
            <a:endParaRPr lang="ru-RU" sz="2800" b="1" cap="none" spc="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55712">
            <a:off x="5292080" y="4221088"/>
            <a:ext cx="2281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Терпимость</a:t>
            </a:r>
            <a:endParaRPr lang="ru-RU" sz="2800" b="1" cap="none" spc="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886822">
            <a:off x="4283968" y="5661248"/>
            <a:ext cx="25763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отзывчивость</a:t>
            </a:r>
            <a:endParaRPr lang="ru-RU" sz="2800" b="1" cap="none" spc="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8299221">
            <a:off x="2033340" y="5458130"/>
            <a:ext cx="31164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взаимопомощь</a:t>
            </a:r>
            <a:endParaRPr lang="ru-RU" sz="2800" b="1" cap="none" spc="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9227485">
            <a:off x="-283771" y="4477931"/>
            <a:ext cx="39356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Доброжелательность</a:t>
            </a:r>
            <a:endParaRPr lang="ru-RU" sz="2800" b="1" cap="none" spc="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Всегда ставь себя выше других.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Пообещав что-то сделать - сделай,  не можешь сделать - не обещай.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Всегда требуй награду за добрые дела.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Не обращай внимания на советы окружающих и следуй своим собственным.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Будь внимательным к окружающим, особенно к пожилым и старшим людям.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6.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Говори только правду, а если правду сказать невозможно, лучше промолчи.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7.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Спешите делать добро, спешите друг другу на помощь.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/>
              <a:t>Правила доброты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Совершать хорошие дела просто так, из хороших побуждений.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Призывать окружающих к хорошим взаимоотношениям.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Делать добро для близких, друзей. +Не завидовать.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Не вредничать.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Помогать людям.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Делиться последним с другом.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Защищать слабого.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Прощать ошибки другим.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Не грубить.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84600" y="3556000"/>
          <a:ext cx="3684588" cy="685800"/>
        </p:xfrm>
        <a:graphic>
          <a:graphicData uri="http://schemas.openxmlformats.org/presentationml/2006/ole">
            <p:oleObj spid="_x0000_s1026" name="Объект упаковщика для оболочки" showAsIcon="1" r:id="rId4" imgW="3683880" imgH="685800" progId="Package">
              <p:embed/>
            </p:oleObj>
          </a:graphicData>
        </a:graphic>
      </p:graphicFrame>
      <p:pic>
        <p:nvPicPr>
          <p:cNvPr id="8" name="Всё в твоих руках. Притча про выбор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935163" y="2319338"/>
            <a:ext cx="42862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aquariusmoon.com/photos/images/test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776863" cy="626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0620" y="2967335"/>
            <a:ext cx="472276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Твори добро!</a:t>
            </a:r>
            <a:endParaRPr lang="ru-RU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icsfab.com/download/image/62589/960x640_raduga-v-stepi-skazochnaya-kartin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48349" y="548680"/>
            <a:ext cx="444730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ОБРЫЙ МИР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Добрым быть совсем, совсем не просто.                                                                                                                                                                                                      Не зависит доброта от роста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Содержимое 3" descr="http://img0.liveinternet.ru/images/foto/c/1/apps/4/980/4980446_16.jpg"/>
          <p:cNvPicPr>
            <a:picLocks noGrp="1"/>
          </p:cNvPicPr>
          <p:nvPr>
            <p:ph idx="1"/>
          </p:nvPr>
        </p:nvPicPr>
        <p:blipFill>
          <a:blip r:embed="rId2" cstate="print"/>
          <a:srcRect t="6336"/>
          <a:stretch>
            <a:fillRect/>
          </a:stretch>
        </p:blipFill>
        <p:spPr bwMode="auto">
          <a:xfrm>
            <a:off x="744041" y="1916832"/>
            <a:ext cx="6665317" cy="453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 зависит доброта от света                                                                                          Доброта не пряник, не конфета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img0.liveinternet.ru/images/foto/c/1/apps/4/980/4980458_40.jpg"/>
          <p:cNvPicPr>
            <a:picLocks noGrp="1"/>
          </p:cNvPicPr>
          <p:nvPr>
            <p:ph idx="1"/>
          </p:nvPr>
        </p:nvPicPr>
        <p:blipFill>
          <a:blip r:embed="rId2" cstate="print"/>
          <a:srcRect t="4598"/>
          <a:stretch>
            <a:fillRect/>
          </a:stretch>
        </p:blipFill>
        <p:spPr bwMode="auto">
          <a:xfrm>
            <a:off x="742950" y="1844824"/>
            <a:ext cx="6667500" cy="4598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7239000" cy="19944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Только надо, надо добрым быть.                                                                                И в беде друг друга не забыть.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img1.liveinternet.ru/images/foto/c/1/apps/4/980/4980455_34.jpg"/>
          <p:cNvPicPr>
            <a:picLocks noGrp="1"/>
          </p:cNvPicPr>
          <p:nvPr>
            <p:ph idx="1"/>
          </p:nvPr>
        </p:nvPicPr>
        <p:blipFill>
          <a:blip r:embed="rId2" cstate="print"/>
          <a:srcRect t="6060"/>
          <a:stretch>
            <a:fillRect/>
          </a:stretch>
        </p:blipFill>
        <p:spPr bwMode="auto">
          <a:xfrm>
            <a:off x="395536" y="1772816"/>
            <a:ext cx="76328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завертится Земля быстрей,                                                                                                     Если будем мы с тобой добрей.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img0.liveinternet.ru/images/foto/c/1/apps/4/980/4980444_10x.jpg"/>
          <p:cNvPicPr>
            <a:picLocks noGrp="1"/>
          </p:cNvPicPr>
          <p:nvPr>
            <p:ph idx="1"/>
          </p:nvPr>
        </p:nvPicPr>
        <p:blipFill>
          <a:blip r:embed="rId2" cstate="print"/>
          <a:srcRect t="7116"/>
          <a:stretch>
            <a:fillRect/>
          </a:stretch>
        </p:blipFill>
        <p:spPr bwMode="auto">
          <a:xfrm>
            <a:off x="899592" y="1628800"/>
            <a:ext cx="662473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463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Доброта с годами не стареет,                                                                         Доброта от холода согреет</a:t>
            </a:r>
            <a:r>
              <a:rPr lang="ru-RU" dirty="0" smtClean="0"/>
              <a:t>.                                                                                       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g0.liveinternet.ru/images/foto/c/1/apps/4/980/4980454_32.jpg"/>
          <p:cNvPicPr>
            <a:picLocks noGrp="1"/>
          </p:cNvPicPr>
          <p:nvPr>
            <p:ph idx="1"/>
          </p:nvPr>
        </p:nvPicPr>
        <p:blipFill>
          <a:blip r:embed="rId2" cstate="print"/>
          <a:srcRect t="5815"/>
          <a:stretch>
            <a:fillRect/>
          </a:stretch>
        </p:blipFill>
        <p:spPr bwMode="auto">
          <a:xfrm>
            <a:off x="827584" y="1988840"/>
            <a:ext cx="6667500" cy="466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Если доброта, как солнце, светит,                                                                    Радуются взрослые и дети.                                                                                           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img1.liveinternet.ru/images/foto/c/1/apps/4/980/4980443_4.png"/>
          <p:cNvPicPr>
            <a:picLocks noGrp="1"/>
          </p:cNvPicPr>
          <p:nvPr>
            <p:ph idx="1"/>
          </p:nvPr>
        </p:nvPicPr>
        <p:blipFill>
          <a:blip r:embed="rId2" cstate="print"/>
          <a:srcRect t="4851"/>
          <a:stretch>
            <a:fillRect/>
          </a:stretch>
        </p:blipFill>
        <p:spPr bwMode="auto">
          <a:xfrm>
            <a:off x="1187624" y="1268760"/>
            <a:ext cx="5184576" cy="558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</a:rPr>
              <a:t>Доброта – отзывчивость, душевное расположение к людям, стремление делать добро другим.</a:t>
            </a:r>
            <a:endParaRPr lang="ru-RU" sz="4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</TotalTime>
  <Words>253</Words>
  <Application>Microsoft Office PowerPoint</Application>
  <PresentationFormat>Экран (4:3)</PresentationFormat>
  <Paragraphs>37</Paragraphs>
  <Slides>15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Изящная</vt:lpstr>
      <vt:lpstr>Пакет</vt:lpstr>
      <vt:lpstr>Слайд 1</vt:lpstr>
      <vt:lpstr>Слайд 2</vt:lpstr>
      <vt:lpstr> Добрым быть совсем, совсем не просто.                                                                                                                                                                                                      Не зависит доброта от роста. </vt:lpstr>
      <vt:lpstr>Не зависит доброта от света                                                                                          Доброта не пряник, не конфета</vt:lpstr>
      <vt:lpstr>   Только надо, надо добрым быть.                                                                                И в беде друг друга не забыть. </vt:lpstr>
      <vt:lpstr>И завертится Земля быстрей,                                                                                                     Если будем мы с тобой добрей. </vt:lpstr>
      <vt:lpstr>   Доброта с годами не стареет,                                                                         Доброта от холода согреет.                                                                                            </vt:lpstr>
      <vt:lpstr>Если доброта, как солнце, светит,                                                                    Радуются взрослые и дети.                                                                                             </vt:lpstr>
      <vt:lpstr>Слайд 9</vt:lpstr>
      <vt:lpstr>Слайд 10</vt:lpstr>
      <vt:lpstr>Слайд 11</vt:lpstr>
      <vt:lpstr>Слайд 12</vt:lpstr>
      <vt:lpstr>Правила доброты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Нелля</dc:creator>
  <cp:lastModifiedBy>Нелля</cp:lastModifiedBy>
  <cp:revision>7</cp:revision>
  <dcterms:created xsi:type="dcterms:W3CDTF">2015-10-20T11:17:47Z</dcterms:created>
  <dcterms:modified xsi:type="dcterms:W3CDTF">2015-10-20T12:22:22Z</dcterms:modified>
</cp:coreProperties>
</file>