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ECC720-DA50-4750-93C4-D32115DBF76C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749D60-C39A-47F2-A37C-67A70EF22F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656183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Творческое занятие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 fontScale="92500" lnSpcReduction="20000"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«Изготовление  ромашек из фольги».</a:t>
            </a:r>
          </a:p>
          <a:p>
            <a:r>
              <a:rPr lang="ru-RU" dirty="0" smtClean="0"/>
              <a:t>                                    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</a:t>
            </a:r>
            <a:r>
              <a:rPr lang="ru-RU" smtClean="0"/>
              <a:t> </a:t>
            </a:r>
            <a:r>
              <a:rPr lang="ru-RU" sz="2400" smtClean="0"/>
              <a:t>Ответственн</a:t>
            </a:r>
            <a:r>
              <a:rPr lang="ru-RU" sz="2400" smtClean="0"/>
              <a:t>ая</a:t>
            </a:r>
            <a:r>
              <a:rPr lang="ru-RU" sz="2400" smtClean="0"/>
              <a:t>:</a:t>
            </a:r>
            <a:endParaRPr lang="ru-RU" sz="2400" dirty="0" smtClean="0"/>
          </a:p>
          <a:p>
            <a:r>
              <a:rPr lang="ru-RU" sz="2400" dirty="0" smtClean="0"/>
              <a:t>                                              Копылова А.И.</a:t>
            </a:r>
          </a:p>
          <a:p>
            <a:r>
              <a:rPr lang="ru-RU" sz="2400" dirty="0" smtClean="0"/>
              <a:t>                                         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Pictures\Camera Roll\detsad-20331-1422548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476672"/>
            <a:ext cx="7056784" cy="554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Изготовить 7 лепестков.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cer\Pictures\Camera Roll\detsad-20331-1422549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28800"/>
            <a:ext cx="806489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4.Соберём           ромашку.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Расположите все 7 лепестков вокруг шарика серединки и туго обмотайте их низ целым жгутиком. Серединку углубите вниз, потянув стебель вниз.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cer\Pictures\Camera Roll\detsad-20331-142254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5040560" cy="583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Возьмите фольги полоску шириной 3сми оберните ею чашечку цветка.</a:t>
            </a:r>
            <a:endParaRPr lang="ru-RU" sz="3200" dirty="0"/>
          </a:p>
        </p:txBody>
      </p:sp>
      <p:pic>
        <p:nvPicPr>
          <p:cNvPr id="11266" name="Picture 2" descr="C:\Users\Acer\Pictures\Camera Roll\detsad-20331-1422549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3"/>
            <a:ext cx="7200800" cy="4393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5. Листья.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Листья выглядят также как лепестки только в 2 раза длиннее. Поэтому для их изготовления берём 2 целых жгутика. Плетём также как лепестки. Затем на стебле, туго обмотав вокруг их свободные кончики.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cer\Pictures\Camera Roll\detsad-20331-1422548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5112568" cy="583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ромашки для бабочки.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Acer\Pictures\Camera Roll\detsad-20331-142254826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104456" cy="4680520"/>
          </a:xfrm>
          <a:prstGeom prst="rect">
            <a:avLst/>
          </a:prstGeom>
          <a:noFill/>
        </p:spPr>
      </p:pic>
      <p:pic>
        <p:nvPicPr>
          <p:cNvPr id="14340" name="Picture 4" descr="C:\Users\Acer\Pictures\Camera Roll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439248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03648" y="711854"/>
            <a:ext cx="5688632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Давайте пройдемся медленно по лугу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здравствуй скажем каждому цветку.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должен над цветками наклониться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для того, чтоб рвать или срезать.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чтоб увидеть добрые их лица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доброе лицо им показать.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836712"/>
            <a:ext cx="8229600" cy="3600400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гостья – бабочка.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cer\Pictures\Camera Roll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такие ромашки мы будем делать!</a:t>
            </a:r>
            <a:endParaRPr lang="ru-RU" dirty="0"/>
          </a:p>
        </p:txBody>
      </p:sp>
      <p:pic>
        <p:nvPicPr>
          <p:cNvPr id="1026" name="Picture 2" descr="C:\Users\Acer\Pictures\Camera Roll\detsad-20331-1422548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9"/>
            <a:ext cx="7488832" cy="4609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работы нам понадобится:</a:t>
            </a:r>
            <a:endParaRPr lang="ru-RU" dirty="0"/>
          </a:p>
        </p:txBody>
      </p:sp>
      <p:pic>
        <p:nvPicPr>
          <p:cNvPr id="2050" name="Picture 2" descr="C:\Users\Acer\Pictures\Camera Roll\detsad-20331-1422548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5"/>
            <a:ext cx="741682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Сделайте жгуты.</a:t>
            </a:r>
            <a:endParaRPr lang="ru-RU" dirty="0"/>
          </a:p>
        </p:txBody>
      </p:sp>
      <p:pic>
        <p:nvPicPr>
          <p:cNvPr id="3074" name="Picture 2" descr="C:\Users\Acer\Pictures\Camera Roll\detsad-20331-1422548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344816" cy="4608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2.Стебель.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Из салфетки вырезать квадрат со стороной 6 см. Скатайте  шарик. </a:t>
            </a:r>
          </a:p>
          <a:p>
            <a:r>
              <a:rPr lang="ru-RU" sz="2000" dirty="0" smtClean="0"/>
              <a:t>Отрежьте  из  фольги полоску 10 см.  и плотно оберните шарик. Полоску фольги под шариком сомкните поперёк, а затем скатайте пальцами (как жгутик). Получился стебель с шариком на конце, который станет серединой ромашки.</a:t>
            </a:r>
            <a:endParaRPr lang="ru-RU" sz="2000" dirty="0"/>
          </a:p>
        </p:txBody>
      </p:sp>
      <p:pic>
        <p:nvPicPr>
          <p:cNvPr id="4098" name="Picture 2" descr="C:\Users\Acer\Pictures\Camera Roll\detsad-20331-14225485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980728"/>
            <a:ext cx="511175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Pictures\Camera Roll\detsad-20331-1422548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692696"/>
            <a:ext cx="7056784" cy="54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Pictures\Camera Roll\detsad-20331-1422548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836712"/>
            <a:ext cx="6768752" cy="532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3. Лепестки.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Жгутик разрезаем на 2 равные части кладём одну полоску поперёк другой, совмести их середины. Закрепляем, сделав вокруг одной части виток.  Расположите  жгутик параллельно друг  другу, а затем обмотайте одну из них вокруг остальных трёх. Изогните лепесток в форме полумесяца.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cer\Pictures\Camera Roll\detsad-20331-1422548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6672"/>
            <a:ext cx="4464496" cy="5256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268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Творческое занятие</vt:lpstr>
      <vt:lpstr>Наша гостья – бабочка.</vt:lpstr>
      <vt:lpstr>Вот такие ромашки мы будем делать!</vt:lpstr>
      <vt:lpstr>Для работы нам понадобится:</vt:lpstr>
      <vt:lpstr>1. Сделайте жгуты.</vt:lpstr>
      <vt:lpstr>2.Стебель.</vt:lpstr>
      <vt:lpstr>Слайд 7</vt:lpstr>
      <vt:lpstr>Слайд 8</vt:lpstr>
      <vt:lpstr>3. Лепестки.</vt:lpstr>
      <vt:lpstr>Слайд 10</vt:lpstr>
      <vt:lpstr>Изготовить 7 лепестков.</vt:lpstr>
      <vt:lpstr>4.Соберём           ромашку.</vt:lpstr>
      <vt:lpstr>Возьмите фольги полоску шириной 3сми оберните ею чашечку цветка.</vt:lpstr>
      <vt:lpstr>5. Листья.</vt:lpstr>
      <vt:lpstr>Наши ромашки для бабочки.</vt:lpstr>
      <vt:lpstr>Слайд 16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</dc:title>
  <dc:creator>Acer</dc:creator>
  <cp:lastModifiedBy>Admin</cp:lastModifiedBy>
  <cp:revision>11</cp:revision>
  <dcterms:created xsi:type="dcterms:W3CDTF">2016-01-31T19:41:10Z</dcterms:created>
  <dcterms:modified xsi:type="dcterms:W3CDTF">2016-02-04T16:35:20Z</dcterms:modified>
</cp:coreProperties>
</file>