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0" y="44624"/>
            <a:ext cx="904986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2179" y="2276872"/>
            <a:ext cx="8712968" cy="1470025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  <a:latin typeface="Bookman Old Style" pitchFamily="18" charset="0"/>
              </a:rPr>
              <a:t>Учимся видеть красоту</a:t>
            </a:r>
            <a:endParaRPr lang="ru-RU" sz="7200" b="1" dirty="0">
              <a:solidFill>
                <a:srgbClr val="FFFF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38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1163" y="544004"/>
            <a:ext cx="830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Bookman Old Style" pitchFamily="18" charset="0"/>
              </a:rPr>
              <a:t>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8304" y="545397"/>
            <a:ext cx="923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ookman Old Style" pitchFamily="18" charset="0"/>
              </a:rPr>
              <a:t>К</a:t>
            </a:r>
            <a:endParaRPr lang="ru-RU" sz="7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776" y="2348879"/>
            <a:ext cx="7938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ookman Old Style" pitchFamily="18" charset="0"/>
              </a:rPr>
              <a:t>Р</a:t>
            </a:r>
            <a:endParaRPr lang="ru-RU" sz="7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2379868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ookman Old Style" pitchFamily="18" charset="0"/>
              </a:rPr>
              <a:t>А</a:t>
            </a:r>
            <a:endParaRPr lang="ru-RU" sz="7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4641" y="4509120"/>
            <a:ext cx="8499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ookman Old Style" pitchFamily="18" charset="0"/>
              </a:rPr>
              <a:t>А</a:t>
            </a:r>
            <a:endParaRPr lang="ru-RU" sz="7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4501057"/>
            <a:ext cx="923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ookman Old Style" pitchFamily="18" charset="0"/>
              </a:rPr>
              <a:t>О</a:t>
            </a:r>
            <a:endParaRPr lang="ru-RU" sz="7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4288" y="4523139"/>
            <a:ext cx="8675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  <a:latin typeface="Bookman Old Style" pitchFamily="18" charset="0"/>
              </a:rPr>
              <a:t>С</a:t>
            </a:r>
            <a:endParaRPr lang="ru-RU" sz="72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455" y="6130170"/>
            <a:ext cx="4283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Ответ «Красота»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8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ФЛЭШКА\разработки для ИКТ\Иванова Н.Г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44"/>
            <a:ext cx="9143999" cy="68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772" y="453579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Bookman Old Style" pitchFamily="18" charset="0"/>
              </a:rPr>
              <a:t>ИНЕЙ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По деревьям серебристая 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Перекинулась фата-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Белоснежная, пушистая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Кружевная красота!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И себя берёзка грустная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Не могла узнать сама-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Так украсила искусная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  <a:p>
            <a:pPr algn="ctr"/>
            <a:r>
              <a:rPr lang="ru-RU" sz="1600" i="1" dirty="0">
                <a:solidFill>
                  <a:srgbClr val="C00000"/>
                </a:solidFill>
                <a:latin typeface="Bookman Old Style" pitchFamily="18" charset="0"/>
              </a:rPr>
              <a:t>Ветки деревца зима.</a:t>
            </a:r>
            <a:endParaRPr lang="ru-RU" sz="1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5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304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87824" y="112875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1880" y="112875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001007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499992" y="112474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95936" y="162880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521852" y="1621201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00678" y="163281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482906" y="163281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986962" y="163281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Г</a:t>
            </a:r>
          </a:p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491018" y="1632810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000976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96951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Ч</a:t>
            </a:r>
          </a:p>
          <a:p>
            <a:pPr algn="ctr"/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987824" y="2132856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2483768" y="2125257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</a:p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992895" y="2629313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Л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483595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И</a:t>
            </a:r>
          </a:p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3987651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</a:t>
            </a:r>
          </a:p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76650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978850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Ь</a:t>
            </a:r>
          </a:p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482906" y="2636912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Я</a:t>
            </a:r>
          </a:p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496951" y="3133369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М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3974263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О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69785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973841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482906" y="3140968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З</a:t>
            </a:r>
          </a:p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963694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В</a:t>
            </a:r>
          </a:p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459465" y="3637425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63521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Т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447293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951349" y="364502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63694" y="41272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Г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466330" y="41272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963521" y="41272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А</a:t>
            </a:r>
            <a:endParaRPr lang="ru-RU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447293" y="4127204"/>
            <a:ext cx="504056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4060"/>
            <a:ext cx="1343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14287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046" y="4632071"/>
            <a:ext cx="142875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0" y="0"/>
            <a:ext cx="4133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КРОССВОРД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03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5314" y="1268760"/>
            <a:ext cx="624122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B050"/>
                </a:solidFill>
                <a:latin typeface="Monotype Corsiva"/>
                <a:ea typeface="Calibri"/>
                <a:cs typeface="Times New Roman"/>
              </a:rPr>
              <a:t>ДАВАЙТЕ ЛЮБИТЬ ОКРУЖАЮЩИЙ МИР</a:t>
            </a:r>
            <a:r>
              <a:rPr lang="ru-RU" sz="2000" dirty="0" smtClean="0">
                <a:solidFill>
                  <a:srgbClr val="00B050"/>
                </a:solidFill>
                <a:latin typeface="Monotype Corsiva"/>
                <a:ea typeface="Calibri"/>
                <a:cs typeface="Times New Roman"/>
              </a:rPr>
              <a:t>!</a:t>
            </a:r>
            <a:endParaRPr lang="ru-RU" sz="2000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3" y="404664"/>
            <a:ext cx="2808312" cy="35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661248"/>
            <a:ext cx="82123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b="1" dirty="0">
                <a:solidFill>
                  <a:srgbClr val="00B050"/>
                </a:solidFill>
                <a:latin typeface="Monotype Corsiva"/>
                <a:ea typeface="Calibri"/>
                <a:cs typeface="Times New Roman"/>
              </a:rPr>
              <a:t>ДАВАЙТЕ БУДЕМ БЕРЕЧ ЕГО И ВОСХИЩАТЬСЯ ИМ!</a:t>
            </a:r>
            <a:endParaRPr lang="ru-RU" sz="2400" b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203" y="2060848"/>
            <a:ext cx="2734047" cy="334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0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89</Words>
  <Application>Microsoft Office PowerPoint</Application>
  <PresentationFormat>Экран (4:3)</PresentationFormat>
  <Paragraphs>88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Учимся видеть красоту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видеть красоту</dc:title>
  <dc:creator>Юлия</dc:creator>
  <cp:lastModifiedBy>Юлия</cp:lastModifiedBy>
  <cp:revision>6</cp:revision>
  <dcterms:created xsi:type="dcterms:W3CDTF">2012-10-19T11:09:37Z</dcterms:created>
  <dcterms:modified xsi:type="dcterms:W3CDTF">2012-10-29T11:12:00Z</dcterms:modified>
</cp:coreProperties>
</file>