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48072"/>
          </a:xfrm>
        </p:spPr>
        <p:txBody>
          <a:bodyPr>
            <a:noAutofit/>
          </a:bodyPr>
          <a:lstStyle/>
          <a:p>
            <a:r>
              <a:rPr lang="ru-RU" sz="1600" dirty="0" smtClean="0"/>
              <a:t>ГБОУ для детей сирот и детей, оставшихся без попечения родителей «</a:t>
            </a:r>
            <a:r>
              <a:rPr lang="ru-RU" sz="1600" dirty="0" err="1" smtClean="0"/>
              <a:t>Плоскошская</a:t>
            </a:r>
            <a:r>
              <a:rPr lang="ru-RU" sz="1600" dirty="0" smtClean="0"/>
              <a:t> специальная (коррекционная) школа-интернат для детей с ограниченными возможностями </a:t>
            </a:r>
            <a:r>
              <a:rPr lang="ru-RU" sz="1600" dirty="0" smtClean="0"/>
              <a:t> здоровья </a:t>
            </a:r>
            <a:r>
              <a:rPr lang="en-US" sz="1600" dirty="0" smtClean="0"/>
              <a:t>VIII</a:t>
            </a:r>
            <a:r>
              <a:rPr lang="ru-RU" sz="1600" dirty="0" smtClean="0"/>
              <a:t> вида»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916832"/>
            <a:ext cx="6400800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Презентация к уроку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«Приготовление блюд из яиц»</a:t>
            </a:r>
          </a:p>
          <a:p>
            <a:endParaRPr lang="ru-RU" sz="48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Учитель</a:t>
            </a:r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СБО: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Егорова Татьяна Николаевна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До новых встреч!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7884368" cy="53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latin typeface="Monotype Corsiva" pitchFamily="66" charset="0"/>
              </a:rPr>
              <a:t>Яйцо – ценный пищевой продукт</a:t>
            </a:r>
            <a:endParaRPr lang="ru-RU" sz="4000" i="1" dirty="0"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748883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Яйца различают по виду птицы: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1966110" cy="271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05064"/>
            <a:ext cx="3078445" cy="25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340768"/>
            <a:ext cx="3289548" cy="225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484784"/>
            <a:ext cx="2160240" cy="245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077072"/>
            <a:ext cx="1736796" cy="26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79563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 зависимости от сроков</a:t>
            </a:r>
          </a:p>
          <a:p>
            <a:r>
              <a:rPr lang="ru-RU" sz="4400" b="1" dirty="0" smtClean="0"/>
              <a:t>хранения яйца бывают</a:t>
            </a:r>
            <a:r>
              <a:rPr lang="ru-RU" sz="4400" b="1" dirty="0" smtClean="0"/>
              <a:t>:</a:t>
            </a:r>
          </a:p>
          <a:p>
            <a:endParaRPr lang="ru-RU" sz="4400" b="1" dirty="0" smtClean="0"/>
          </a:p>
          <a:p>
            <a:r>
              <a:rPr lang="ru-RU" sz="4000" dirty="0" smtClean="0">
                <a:solidFill>
                  <a:srgbClr val="0070C0"/>
                </a:solidFill>
              </a:rPr>
              <a:t>Диетические –до 7 </a:t>
            </a:r>
            <a:r>
              <a:rPr lang="ru-RU" sz="4000" dirty="0" smtClean="0">
                <a:solidFill>
                  <a:srgbClr val="0070C0"/>
                </a:solidFill>
              </a:rPr>
              <a:t>суток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>
                <a:solidFill>
                  <a:srgbClr val="0070C0"/>
                </a:solidFill>
              </a:rPr>
              <a:t>Столовые – от7 до 30 суток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610817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Monotype Corsiva" pitchFamily="66" charset="0"/>
              </a:rPr>
              <a:t>Блюда из </a:t>
            </a:r>
            <a:r>
              <a:rPr lang="ru-RU" sz="4800" b="1" i="1" dirty="0" smtClean="0">
                <a:solidFill>
                  <a:srgbClr val="0070C0"/>
                </a:solidFill>
                <a:latin typeface="Monotype Corsiva" pitchFamily="66" charset="0"/>
              </a:rPr>
              <a:t>яиц</a:t>
            </a:r>
          </a:p>
          <a:p>
            <a:pPr algn="ctr"/>
            <a:endParaRPr lang="ru-RU" sz="4800" b="1" i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3200" b="1" dirty="0" smtClean="0"/>
              <a:t>Яйца варёные            Яичницы               Омлеты</a:t>
            </a:r>
          </a:p>
          <a:p>
            <a:endParaRPr lang="ru-RU" sz="3200" b="1" dirty="0" smtClean="0"/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Всмятку (2 мин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натуральная                    натуральный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«мешочек» (4-5мин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с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гарниром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смешанный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Вкрутую (7-10 мин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.)                                           фаршированный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3200" b="1" i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763688" y="692696"/>
            <a:ext cx="20162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99992" y="76470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52120" y="692696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05064"/>
            <a:ext cx="26642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05064"/>
            <a:ext cx="2602979" cy="260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21088"/>
            <a:ext cx="2813420" cy="225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688632" cy="45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Словарь:</a:t>
            </a:r>
            <a:br>
              <a:rPr lang="ru-RU" sz="54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b="1" dirty="0" smtClean="0"/>
              <a:t>сальмонеллы</a:t>
            </a:r>
            <a:br>
              <a:rPr lang="ru-RU" sz="6600" b="1" dirty="0" smtClean="0"/>
            </a:br>
            <a:r>
              <a:rPr lang="ru-RU" sz="6600" b="1" dirty="0" err="1" smtClean="0"/>
              <a:t>пуга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овоскоп</a:t>
            </a:r>
            <a:br>
              <a:rPr lang="ru-RU" sz="6600" b="1" dirty="0" smtClean="0"/>
            </a:br>
            <a:r>
              <a:rPr lang="ru-RU" sz="6600" b="1" dirty="0" smtClean="0"/>
              <a:t>миксер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980727"/>
          <a:ext cx="8784976" cy="5058558"/>
        </p:xfrm>
        <a:graphic>
          <a:graphicData uri="http://schemas.openxmlformats.org/drawingml/2006/table">
            <a:tbl>
              <a:tblPr/>
              <a:tblGrid>
                <a:gridCol w="1368152"/>
                <a:gridCol w="1440160"/>
                <a:gridCol w="3888432"/>
                <a:gridCol w="2088232"/>
              </a:tblGrid>
              <a:tr h="969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Наимен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продуктов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продуктов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Последовательность приготовления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Посуда и инвентарь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3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Яйца 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 шт.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Сварить вкрутую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Охладить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Разрезать пополам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Вынуть желток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Кастрюля, нож, блюдо. 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0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Паштет 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 банка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Смешать с желтком,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Полученной смесью наполнить яйца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Миска, ложка.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6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Майонез 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100 г.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Залить сверху каждое яйцо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95736" y="332656"/>
            <a:ext cx="48062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Технологическая карта.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163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ГБОУ для детей сирот и детей, оставшихся без попечения родителей «Плоскошская специальная (коррекционная) школа-интернат для детей с ограниченными возможностями  здоровья VIII вида»   </vt:lpstr>
      <vt:lpstr>Яйцо – ценный пищевой продукт</vt:lpstr>
      <vt:lpstr>Яйца различают по виду птицы:</vt:lpstr>
      <vt:lpstr>Слайд 4</vt:lpstr>
      <vt:lpstr>Слайд 5</vt:lpstr>
      <vt:lpstr>Слайд 6</vt:lpstr>
      <vt:lpstr>Слайд 7</vt:lpstr>
      <vt:lpstr>Словарь:  сальмонеллы пуга овоскоп миксер </vt:lpstr>
      <vt:lpstr>Слайд 9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для детей сирот и детей, оставшихся без попечения родителей «Плоскошская специальная (коррекционная) школа-интернат для детей с ограниченными возможностями  здоровья VIII вида»   </dc:title>
  <dc:creator>USER</dc:creator>
  <cp:lastModifiedBy>USER</cp:lastModifiedBy>
  <cp:revision>9</cp:revision>
  <dcterms:created xsi:type="dcterms:W3CDTF">2012-10-24T11:25:31Z</dcterms:created>
  <dcterms:modified xsi:type="dcterms:W3CDTF">2012-10-24T12:53:17Z</dcterms:modified>
</cp:coreProperties>
</file>