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3" r:id="rId2"/>
    <p:sldMasterId id="2147483855" r:id="rId3"/>
  </p:sldMasterIdLst>
  <p:notesMasterIdLst>
    <p:notesMasterId r:id="rId25"/>
  </p:notesMasterIdLst>
  <p:sldIdLst>
    <p:sldId id="256" r:id="rId4"/>
    <p:sldId id="279" r:id="rId5"/>
    <p:sldId id="258" r:id="rId6"/>
    <p:sldId id="259" r:id="rId7"/>
    <p:sldId id="260" r:id="rId8"/>
    <p:sldId id="261" r:id="rId9"/>
    <p:sldId id="257" r:id="rId10"/>
    <p:sldId id="262" r:id="rId11"/>
    <p:sldId id="263" r:id="rId12"/>
    <p:sldId id="270" r:id="rId13"/>
    <p:sldId id="271" r:id="rId14"/>
    <p:sldId id="264" r:id="rId15"/>
    <p:sldId id="265" r:id="rId16"/>
    <p:sldId id="272" r:id="rId17"/>
    <p:sldId id="274" r:id="rId18"/>
    <p:sldId id="273" r:id="rId19"/>
    <p:sldId id="275" r:id="rId20"/>
    <p:sldId id="276" r:id="rId21"/>
    <p:sldId id="277" r:id="rId22"/>
    <p:sldId id="268" r:id="rId23"/>
    <p:sldId id="26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4C2B1-6CCA-4553-B3DF-90E320015EDF}" type="doc">
      <dgm:prSet loTypeId="urn:microsoft.com/office/officeart/2005/8/layout/process2" loCatId="process" qsTypeId="urn:microsoft.com/office/officeart/2005/8/quickstyle/simple5" qsCatId="simple" csTypeId="urn:microsoft.com/office/officeart/2005/8/colors/accent0_3" csCatId="mainScheme" phldr="1"/>
      <dgm:spPr/>
    </dgm:pt>
    <dgm:pt modelId="{6DF097C5-38CC-4449-BD23-3A403B2ECC9A}">
      <dgm:prSet phldrT="[Text]"/>
      <dgm:spPr/>
      <dgm:t>
        <a:bodyPr/>
        <a:lstStyle/>
        <a:p>
          <a:r>
            <a:rPr lang="ru-RU" dirty="0" smtClean="0"/>
            <a:t>Вычисления</a:t>
          </a:r>
          <a:endParaRPr lang="ru-RU" dirty="0"/>
        </a:p>
      </dgm:t>
    </dgm:pt>
    <dgm:pt modelId="{4D5F921E-0CD3-4747-AAAF-090844D29EE3}" type="parTrans" cxnId="{43BF4516-BC13-4FF8-A528-97B0949FD0F7}">
      <dgm:prSet/>
      <dgm:spPr/>
      <dgm:t>
        <a:bodyPr/>
        <a:lstStyle/>
        <a:p>
          <a:endParaRPr lang="ru-RU"/>
        </a:p>
      </dgm:t>
    </dgm:pt>
    <dgm:pt modelId="{E0AFAF5D-206A-4F30-8C3C-6B7A4C897A0A}" type="sibTrans" cxnId="{43BF4516-BC13-4FF8-A528-97B0949FD0F7}">
      <dgm:prSet/>
      <dgm:spPr/>
      <dgm:t>
        <a:bodyPr/>
        <a:lstStyle/>
        <a:p>
          <a:endParaRPr lang="ru-RU"/>
        </a:p>
      </dgm:t>
    </dgm:pt>
    <dgm:pt modelId="{C5749A7B-9184-4660-AB8A-F536BA726679}">
      <dgm:prSet phldrT="[Text]"/>
      <dgm:spPr/>
      <dgm:t>
        <a:bodyPr/>
        <a:lstStyle/>
        <a:p>
          <a:r>
            <a:rPr lang="ru-RU" dirty="0" smtClean="0"/>
            <a:t>Результаты вычислений</a:t>
          </a:r>
          <a:endParaRPr lang="ru-RU" dirty="0"/>
        </a:p>
      </dgm:t>
    </dgm:pt>
    <dgm:pt modelId="{2AA6B044-D39C-45E6-A6CE-EC1C6854C560}" type="parTrans" cxnId="{138743FA-9911-44A7-8DA6-8C821D5AC73A}">
      <dgm:prSet/>
      <dgm:spPr/>
      <dgm:t>
        <a:bodyPr/>
        <a:lstStyle/>
        <a:p>
          <a:endParaRPr lang="ru-RU"/>
        </a:p>
      </dgm:t>
    </dgm:pt>
    <dgm:pt modelId="{A41F979A-AFB9-4633-A32E-A7BAA51C7152}" type="sibTrans" cxnId="{138743FA-9911-44A7-8DA6-8C821D5AC73A}">
      <dgm:prSet/>
      <dgm:spPr/>
      <dgm:t>
        <a:bodyPr/>
        <a:lstStyle/>
        <a:p>
          <a:endParaRPr lang="ru-RU"/>
        </a:p>
      </dgm:t>
    </dgm:pt>
    <dgm:pt modelId="{26F8E8EA-2AC6-47C6-A529-C57F7E9FF1DB}">
      <dgm:prSet phldrT="[Text]"/>
      <dgm:spPr/>
      <dgm:t>
        <a:bodyPr/>
        <a:lstStyle/>
        <a:p>
          <a:r>
            <a:rPr lang="ru-RU" dirty="0" smtClean="0"/>
            <a:t>Визуализация</a:t>
          </a:r>
          <a:endParaRPr lang="ru-RU" dirty="0"/>
        </a:p>
      </dgm:t>
    </dgm:pt>
    <dgm:pt modelId="{507DDBCF-7112-4E5C-8C3B-12D8A55BAD47}" type="parTrans" cxnId="{AA983C7A-D41B-47B4-93D7-C737622ED6C9}">
      <dgm:prSet/>
      <dgm:spPr/>
      <dgm:t>
        <a:bodyPr/>
        <a:lstStyle/>
        <a:p>
          <a:endParaRPr lang="ru-RU"/>
        </a:p>
      </dgm:t>
    </dgm:pt>
    <dgm:pt modelId="{AF8FF277-2A27-4388-BE27-FD13573059CB}" type="sibTrans" cxnId="{AA983C7A-D41B-47B4-93D7-C737622ED6C9}">
      <dgm:prSet/>
      <dgm:spPr/>
      <dgm:t>
        <a:bodyPr/>
        <a:lstStyle/>
        <a:p>
          <a:endParaRPr lang="ru-RU"/>
        </a:p>
      </dgm:t>
    </dgm:pt>
    <dgm:pt modelId="{18362AD5-8249-4089-B6CA-2DE84B304A89}" type="pres">
      <dgm:prSet presAssocID="{13D4C2B1-6CCA-4553-B3DF-90E320015EDF}" presName="linearFlow" presStyleCnt="0">
        <dgm:presLayoutVars>
          <dgm:resizeHandles val="exact"/>
        </dgm:presLayoutVars>
      </dgm:prSet>
      <dgm:spPr/>
    </dgm:pt>
    <dgm:pt modelId="{A629AE05-01F4-4334-8A84-0B9E88DB3A8E}" type="pres">
      <dgm:prSet presAssocID="{6DF097C5-38CC-4449-BD23-3A403B2ECC9A}" presName="node" presStyleLbl="node1" presStyleIdx="0" presStyleCnt="3" custScaleX="204555" custLinFactNeighborX="3028" custLinFactNeighborY="-12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417AC-D537-4FCE-8D16-9B54634D5441}" type="pres">
      <dgm:prSet presAssocID="{E0AFAF5D-206A-4F30-8C3C-6B7A4C897A0A}" presName="sibTrans" presStyleLbl="sibTrans2D1" presStyleIdx="0" presStyleCnt="2"/>
      <dgm:spPr/>
    </dgm:pt>
    <dgm:pt modelId="{3C1FC6A3-5DBA-46D5-A4DE-DBDA5A115443}" type="pres">
      <dgm:prSet presAssocID="{E0AFAF5D-206A-4F30-8C3C-6B7A4C897A0A}" presName="connectorText" presStyleLbl="sibTrans2D1" presStyleIdx="0" presStyleCnt="2"/>
      <dgm:spPr/>
    </dgm:pt>
    <dgm:pt modelId="{1F116266-6C3C-4116-A1DB-70CB6977C478}" type="pres">
      <dgm:prSet presAssocID="{C5749A7B-9184-4660-AB8A-F536BA726679}" presName="node" presStyleLbl="node1" presStyleIdx="1" presStyleCnt="3" custScaleX="195345">
        <dgm:presLayoutVars>
          <dgm:bulletEnabled val="1"/>
        </dgm:presLayoutVars>
      </dgm:prSet>
      <dgm:spPr/>
    </dgm:pt>
    <dgm:pt modelId="{B9F582D7-515D-4E03-A187-FAADAAF6E154}" type="pres">
      <dgm:prSet presAssocID="{A41F979A-AFB9-4633-A32E-A7BAA51C7152}" presName="sibTrans" presStyleLbl="sibTrans2D1" presStyleIdx="1" presStyleCnt="2"/>
      <dgm:spPr/>
    </dgm:pt>
    <dgm:pt modelId="{A3BB10F0-439A-44FD-AF9C-FC6903932820}" type="pres">
      <dgm:prSet presAssocID="{A41F979A-AFB9-4633-A32E-A7BAA51C7152}" presName="connectorText" presStyleLbl="sibTrans2D1" presStyleIdx="1" presStyleCnt="2"/>
      <dgm:spPr/>
    </dgm:pt>
    <dgm:pt modelId="{42EED535-E361-488B-9E24-907097D619F0}" type="pres">
      <dgm:prSet presAssocID="{26F8E8EA-2AC6-47C6-A529-C57F7E9FF1DB}" presName="node" presStyleLbl="node1" presStyleIdx="2" presStyleCnt="3" custScaleX="195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AEC9C-9EB1-4FDF-9C48-5E639ACC413A}" type="presOf" srcId="{E0AFAF5D-206A-4F30-8C3C-6B7A4C897A0A}" destId="{3C1FC6A3-5DBA-46D5-A4DE-DBDA5A115443}" srcOrd="1" destOrd="0" presId="urn:microsoft.com/office/officeart/2005/8/layout/process2"/>
    <dgm:cxn modelId="{7AEF2693-764B-424B-9CF7-B6B2269E76DE}" type="presOf" srcId="{E0AFAF5D-206A-4F30-8C3C-6B7A4C897A0A}" destId="{9B4417AC-D537-4FCE-8D16-9B54634D5441}" srcOrd="0" destOrd="0" presId="urn:microsoft.com/office/officeart/2005/8/layout/process2"/>
    <dgm:cxn modelId="{AA983C7A-D41B-47B4-93D7-C737622ED6C9}" srcId="{13D4C2B1-6CCA-4553-B3DF-90E320015EDF}" destId="{26F8E8EA-2AC6-47C6-A529-C57F7E9FF1DB}" srcOrd="2" destOrd="0" parTransId="{507DDBCF-7112-4E5C-8C3B-12D8A55BAD47}" sibTransId="{AF8FF277-2A27-4388-BE27-FD13573059CB}"/>
    <dgm:cxn modelId="{D0D1EE78-2724-4271-9D3B-036327536F2C}" type="presOf" srcId="{A41F979A-AFB9-4633-A32E-A7BAA51C7152}" destId="{B9F582D7-515D-4E03-A187-FAADAAF6E154}" srcOrd="0" destOrd="0" presId="urn:microsoft.com/office/officeart/2005/8/layout/process2"/>
    <dgm:cxn modelId="{43BF4516-BC13-4FF8-A528-97B0949FD0F7}" srcId="{13D4C2B1-6CCA-4553-B3DF-90E320015EDF}" destId="{6DF097C5-38CC-4449-BD23-3A403B2ECC9A}" srcOrd="0" destOrd="0" parTransId="{4D5F921E-0CD3-4747-AAAF-090844D29EE3}" sibTransId="{E0AFAF5D-206A-4F30-8C3C-6B7A4C897A0A}"/>
    <dgm:cxn modelId="{24083CD8-5B32-43EB-83E1-0F4FC785B8FE}" type="presOf" srcId="{C5749A7B-9184-4660-AB8A-F536BA726679}" destId="{1F116266-6C3C-4116-A1DB-70CB6977C478}" srcOrd="0" destOrd="0" presId="urn:microsoft.com/office/officeart/2005/8/layout/process2"/>
    <dgm:cxn modelId="{0BF725BF-61B9-4B43-A205-8023BEC44027}" type="presOf" srcId="{26F8E8EA-2AC6-47C6-A529-C57F7E9FF1DB}" destId="{42EED535-E361-488B-9E24-907097D619F0}" srcOrd="0" destOrd="0" presId="urn:microsoft.com/office/officeart/2005/8/layout/process2"/>
    <dgm:cxn modelId="{138743FA-9911-44A7-8DA6-8C821D5AC73A}" srcId="{13D4C2B1-6CCA-4553-B3DF-90E320015EDF}" destId="{C5749A7B-9184-4660-AB8A-F536BA726679}" srcOrd="1" destOrd="0" parTransId="{2AA6B044-D39C-45E6-A6CE-EC1C6854C560}" sibTransId="{A41F979A-AFB9-4633-A32E-A7BAA51C7152}"/>
    <dgm:cxn modelId="{703DD037-E84D-4A0D-91E2-EA42AA056124}" type="presOf" srcId="{6DF097C5-38CC-4449-BD23-3A403B2ECC9A}" destId="{A629AE05-01F4-4334-8A84-0B9E88DB3A8E}" srcOrd="0" destOrd="0" presId="urn:microsoft.com/office/officeart/2005/8/layout/process2"/>
    <dgm:cxn modelId="{7C78C162-0F95-4321-9B14-5CAB17D18008}" type="presOf" srcId="{A41F979A-AFB9-4633-A32E-A7BAA51C7152}" destId="{A3BB10F0-439A-44FD-AF9C-FC6903932820}" srcOrd="1" destOrd="0" presId="urn:microsoft.com/office/officeart/2005/8/layout/process2"/>
    <dgm:cxn modelId="{623861EE-5281-40B0-8CB6-DCC0A7533FC9}" type="presOf" srcId="{13D4C2B1-6CCA-4553-B3DF-90E320015EDF}" destId="{18362AD5-8249-4089-B6CA-2DE84B304A89}" srcOrd="0" destOrd="0" presId="urn:microsoft.com/office/officeart/2005/8/layout/process2"/>
    <dgm:cxn modelId="{6C29D901-CA8E-459E-87A0-CEE8A1D892E1}" type="presParOf" srcId="{18362AD5-8249-4089-B6CA-2DE84B304A89}" destId="{A629AE05-01F4-4334-8A84-0B9E88DB3A8E}" srcOrd="0" destOrd="0" presId="urn:microsoft.com/office/officeart/2005/8/layout/process2"/>
    <dgm:cxn modelId="{64193E03-5077-4ED0-959F-6FE5EB0E1003}" type="presParOf" srcId="{18362AD5-8249-4089-B6CA-2DE84B304A89}" destId="{9B4417AC-D537-4FCE-8D16-9B54634D5441}" srcOrd="1" destOrd="0" presId="urn:microsoft.com/office/officeart/2005/8/layout/process2"/>
    <dgm:cxn modelId="{4B342529-E8E7-4D0F-A0B8-66AFFEE3FF01}" type="presParOf" srcId="{9B4417AC-D537-4FCE-8D16-9B54634D5441}" destId="{3C1FC6A3-5DBA-46D5-A4DE-DBDA5A115443}" srcOrd="0" destOrd="0" presId="urn:microsoft.com/office/officeart/2005/8/layout/process2"/>
    <dgm:cxn modelId="{24FA5500-5917-4050-A912-46AF5CEA457F}" type="presParOf" srcId="{18362AD5-8249-4089-B6CA-2DE84B304A89}" destId="{1F116266-6C3C-4116-A1DB-70CB6977C478}" srcOrd="2" destOrd="0" presId="urn:microsoft.com/office/officeart/2005/8/layout/process2"/>
    <dgm:cxn modelId="{C061AEDD-A4CF-491B-8065-CEA256D8CC9E}" type="presParOf" srcId="{18362AD5-8249-4089-B6CA-2DE84B304A89}" destId="{B9F582D7-515D-4E03-A187-FAADAAF6E154}" srcOrd="3" destOrd="0" presId="urn:microsoft.com/office/officeart/2005/8/layout/process2"/>
    <dgm:cxn modelId="{F37849AB-A89F-4EDD-8782-F5842A5008B2}" type="presParOf" srcId="{B9F582D7-515D-4E03-A187-FAADAAF6E154}" destId="{A3BB10F0-439A-44FD-AF9C-FC6903932820}" srcOrd="0" destOrd="0" presId="urn:microsoft.com/office/officeart/2005/8/layout/process2"/>
    <dgm:cxn modelId="{0F3AC9D8-A536-4540-9159-BE98EFBFE173}" type="presParOf" srcId="{18362AD5-8249-4089-B6CA-2DE84B304A89}" destId="{42EED535-E361-488B-9E24-907097D619F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8689BB-8C9B-45D4-88A6-6C049B327F5E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9D4ED3AA-9551-4867-930C-0FAE4961B6D4}">
      <dgm:prSet phldrT="[Text]"/>
      <dgm:spPr/>
      <dgm:t>
        <a:bodyPr/>
        <a:lstStyle/>
        <a:p>
          <a:r>
            <a:rPr lang="ru-RU" dirty="0" smtClean="0"/>
            <a:t>Взаимодействие с пользователем</a:t>
          </a:r>
          <a:endParaRPr lang="ru-RU" dirty="0"/>
        </a:p>
      </dgm:t>
    </dgm:pt>
    <dgm:pt modelId="{C66E626A-18DD-4E19-A85F-5DFD1C99B950}" type="parTrans" cxnId="{1A7CEFE2-E44F-4F7E-B4C9-C5B36FE25422}">
      <dgm:prSet/>
      <dgm:spPr/>
      <dgm:t>
        <a:bodyPr/>
        <a:lstStyle/>
        <a:p>
          <a:endParaRPr lang="ru-RU"/>
        </a:p>
      </dgm:t>
    </dgm:pt>
    <dgm:pt modelId="{B2453FF4-81D9-4C6F-8135-EC78BAC0AF7E}" type="sibTrans" cxnId="{1A7CEFE2-E44F-4F7E-B4C9-C5B36FE25422}">
      <dgm:prSet/>
      <dgm:spPr/>
      <dgm:t>
        <a:bodyPr/>
        <a:lstStyle/>
        <a:p>
          <a:endParaRPr lang="ru-RU"/>
        </a:p>
      </dgm:t>
    </dgm:pt>
    <dgm:pt modelId="{0DE87A42-8447-4AB6-88C9-8BD6C810A461}">
      <dgm:prSet phldrT="[Text]"/>
      <dgm:spPr/>
      <dgm:t>
        <a:bodyPr/>
        <a:lstStyle/>
        <a:p>
          <a:r>
            <a:rPr lang="ru-RU" dirty="0" smtClean="0"/>
            <a:t>Настройка представления</a:t>
          </a:r>
          <a:endParaRPr lang="ru-RU" dirty="0"/>
        </a:p>
      </dgm:t>
    </dgm:pt>
    <dgm:pt modelId="{80EC5C35-859A-4B23-8DAC-42A5C1E07B06}" type="parTrans" cxnId="{2545E79E-4C25-4129-AE41-E9ED48274E3C}">
      <dgm:prSet/>
      <dgm:spPr/>
      <dgm:t>
        <a:bodyPr/>
        <a:lstStyle/>
        <a:p>
          <a:endParaRPr lang="ru-RU"/>
        </a:p>
      </dgm:t>
    </dgm:pt>
    <dgm:pt modelId="{FEA076AD-E50F-41ED-9F1C-C269104A9A68}" type="sibTrans" cxnId="{2545E79E-4C25-4129-AE41-E9ED48274E3C}">
      <dgm:prSet/>
      <dgm:spPr/>
      <dgm:t>
        <a:bodyPr/>
        <a:lstStyle/>
        <a:p>
          <a:endParaRPr lang="ru-RU"/>
        </a:p>
      </dgm:t>
    </dgm:pt>
    <dgm:pt modelId="{40529FAE-534D-475D-8E45-C9513AA90705}" type="pres">
      <dgm:prSet presAssocID="{0C8689BB-8C9B-45D4-88A6-6C049B327F5E}" presName="linear" presStyleCnt="0">
        <dgm:presLayoutVars>
          <dgm:animLvl val="lvl"/>
          <dgm:resizeHandles val="exact"/>
        </dgm:presLayoutVars>
      </dgm:prSet>
      <dgm:spPr/>
    </dgm:pt>
    <dgm:pt modelId="{00D29900-4C6F-4AC7-A5FE-A1B7D56C0392}" type="pres">
      <dgm:prSet presAssocID="{9D4ED3AA-9551-4867-930C-0FAE4961B6D4}" presName="parentText" presStyleLbl="node1" presStyleIdx="0" presStyleCnt="2" custLinFactY="-18551" custLinFactNeighborX="-83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39686A-BDED-4E95-91E1-F04A671F7C7B}" type="pres">
      <dgm:prSet presAssocID="{B2453FF4-81D9-4C6F-8135-EC78BAC0AF7E}" presName="spacer" presStyleCnt="0"/>
      <dgm:spPr/>
    </dgm:pt>
    <dgm:pt modelId="{6A62C381-11EA-4ED4-A3B9-915145F5F266}" type="pres">
      <dgm:prSet presAssocID="{0DE87A42-8447-4AB6-88C9-8BD6C810A461}" presName="parentText" presStyleLbl="node1" presStyleIdx="1" presStyleCnt="2" custLinFactY="511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7CEFE2-E44F-4F7E-B4C9-C5B36FE25422}" srcId="{0C8689BB-8C9B-45D4-88A6-6C049B327F5E}" destId="{9D4ED3AA-9551-4867-930C-0FAE4961B6D4}" srcOrd="0" destOrd="0" parTransId="{C66E626A-18DD-4E19-A85F-5DFD1C99B950}" sibTransId="{B2453FF4-81D9-4C6F-8135-EC78BAC0AF7E}"/>
    <dgm:cxn modelId="{4BF9FA45-2925-41B3-9A07-6D30D09E5F42}" type="presOf" srcId="{0C8689BB-8C9B-45D4-88A6-6C049B327F5E}" destId="{40529FAE-534D-475D-8E45-C9513AA90705}" srcOrd="0" destOrd="0" presId="urn:microsoft.com/office/officeart/2005/8/layout/vList2"/>
    <dgm:cxn modelId="{B81F9389-FF98-4496-AE8B-9D4088435071}" type="presOf" srcId="{9D4ED3AA-9551-4867-930C-0FAE4961B6D4}" destId="{00D29900-4C6F-4AC7-A5FE-A1B7D56C0392}" srcOrd="0" destOrd="0" presId="urn:microsoft.com/office/officeart/2005/8/layout/vList2"/>
    <dgm:cxn modelId="{2545E79E-4C25-4129-AE41-E9ED48274E3C}" srcId="{0C8689BB-8C9B-45D4-88A6-6C049B327F5E}" destId="{0DE87A42-8447-4AB6-88C9-8BD6C810A461}" srcOrd="1" destOrd="0" parTransId="{80EC5C35-859A-4B23-8DAC-42A5C1E07B06}" sibTransId="{FEA076AD-E50F-41ED-9F1C-C269104A9A68}"/>
    <dgm:cxn modelId="{29A0637A-B951-41F7-AD72-0FEE613AA894}" type="presOf" srcId="{0DE87A42-8447-4AB6-88C9-8BD6C810A461}" destId="{6A62C381-11EA-4ED4-A3B9-915145F5F266}" srcOrd="0" destOrd="0" presId="urn:microsoft.com/office/officeart/2005/8/layout/vList2"/>
    <dgm:cxn modelId="{C7DD6F7C-BAC6-4663-A260-19660BF01633}" type="presParOf" srcId="{40529FAE-534D-475D-8E45-C9513AA90705}" destId="{00D29900-4C6F-4AC7-A5FE-A1B7D56C0392}" srcOrd="0" destOrd="0" presId="urn:microsoft.com/office/officeart/2005/8/layout/vList2"/>
    <dgm:cxn modelId="{47A81F2F-8DED-4760-8B95-A162C4690072}" type="presParOf" srcId="{40529FAE-534D-475D-8E45-C9513AA90705}" destId="{9239686A-BDED-4E95-91E1-F04A671F7C7B}" srcOrd="1" destOrd="0" presId="urn:microsoft.com/office/officeart/2005/8/layout/vList2"/>
    <dgm:cxn modelId="{B6EE1DDF-31F7-4420-BBE9-89C0A4C1D5A3}" type="presParOf" srcId="{40529FAE-534D-475D-8E45-C9513AA90705}" destId="{6A62C381-11EA-4ED4-A3B9-915145F5F26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D4C2B1-6CCA-4553-B3DF-90E320015EDF}" type="doc">
      <dgm:prSet loTypeId="urn:microsoft.com/office/officeart/2005/8/layout/process2" loCatId="process" qsTypeId="urn:microsoft.com/office/officeart/2005/8/quickstyle/simple5" qsCatId="simple" csTypeId="urn:microsoft.com/office/officeart/2005/8/colors/accent0_3" csCatId="mainScheme" phldr="1"/>
      <dgm:spPr/>
    </dgm:pt>
    <dgm:pt modelId="{6DF097C5-38CC-4449-BD23-3A403B2ECC9A}">
      <dgm:prSet phldrT="[Text]"/>
      <dgm:spPr/>
      <dgm:t>
        <a:bodyPr/>
        <a:lstStyle/>
        <a:p>
          <a:r>
            <a:rPr lang="ru-RU" dirty="0" smtClean="0"/>
            <a:t>Вычисления</a:t>
          </a:r>
          <a:endParaRPr lang="ru-RU" dirty="0"/>
        </a:p>
      </dgm:t>
    </dgm:pt>
    <dgm:pt modelId="{4D5F921E-0CD3-4747-AAAF-090844D29EE3}" type="parTrans" cxnId="{43BF4516-BC13-4FF8-A528-97B0949FD0F7}">
      <dgm:prSet/>
      <dgm:spPr/>
      <dgm:t>
        <a:bodyPr/>
        <a:lstStyle/>
        <a:p>
          <a:endParaRPr lang="ru-RU"/>
        </a:p>
      </dgm:t>
    </dgm:pt>
    <dgm:pt modelId="{E0AFAF5D-206A-4F30-8C3C-6B7A4C897A0A}" type="sibTrans" cxnId="{43BF4516-BC13-4FF8-A528-97B0949FD0F7}">
      <dgm:prSet/>
      <dgm:spPr/>
      <dgm:t>
        <a:bodyPr/>
        <a:lstStyle/>
        <a:p>
          <a:endParaRPr lang="ru-RU"/>
        </a:p>
      </dgm:t>
    </dgm:pt>
    <dgm:pt modelId="{C5749A7B-9184-4660-AB8A-F536BA726679}">
      <dgm:prSet phldrT="[Text]"/>
      <dgm:spPr/>
      <dgm:t>
        <a:bodyPr/>
        <a:lstStyle/>
        <a:p>
          <a:r>
            <a:rPr lang="ru-RU" dirty="0" smtClean="0"/>
            <a:t>Результаты вычислений</a:t>
          </a:r>
          <a:endParaRPr lang="ru-RU" dirty="0"/>
        </a:p>
      </dgm:t>
    </dgm:pt>
    <dgm:pt modelId="{2AA6B044-D39C-45E6-A6CE-EC1C6854C560}" type="parTrans" cxnId="{138743FA-9911-44A7-8DA6-8C821D5AC73A}">
      <dgm:prSet/>
      <dgm:spPr/>
      <dgm:t>
        <a:bodyPr/>
        <a:lstStyle/>
        <a:p>
          <a:endParaRPr lang="ru-RU"/>
        </a:p>
      </dgm:t>
    </dgm:pt>
    <dgm:pt modelId="{A41F979A-AFB9-4633-A32E-A7BAA51C7152}" type="sibTrans" cxnId="{138743FA-9911-44A7-8DA6-8C821D5AC73A}">
      <dgm:prSet/>
      <dgm:spPr/>
      <dgm:t>
        <a:bodyPr/>
        <a:lstStyle/>
        <a:p>
          <a:endParaRPr lang="ru-RU"/>
        </a:p>
      </dgm:t>
    </dgm:pt>
    <dgm:pt modelId="{26F8E8EA-2AC6-47C6-A529-C57F7E9FF1DB}">
      <dgm:prSet phldrT="[Text]"/>
      <dgm:spPr/>
      <dgm:t>
        <a:bodyPr/>
        <a:lstStyle/>
        <a:p>
          <a:r>
            <a:rPr lang="ru-RU" dirty="0" smtClean="0"/>
            <a:t>Визуальные сущности</a:t>
          </a:r>
          <a:endParaRPr lang="ru-RU" dirty="0"/>
        </a:p>
      </dgm:t>
    </dgm:pt>
    <dgm:pt modelId="{507DDBCF-7112-4E5C-8C3B-12D8A55BAD47}" type="parTrans" cxnId="{AA983C7A-D41B-47B4-93D7-C737622ED6C9}">
      <dgm:prSet/>
      <dgm:spPr/>
      <dgm:t>
        <a:bodyPr/>
        <a:lstStyle/>
        <a:p>
          <a:endParaRPr lang="ru-RU"/>
        </a:p>
      </dgm:t>
    </dgm:pt>
    <dgm:pt modelId="{AF8FF277-2A27-4388-BE27-FD13573059CB}" type="sibTrans" cxnId="{AA983C7A-D41B-47B4-93D7-C737622ED6C9}">
      <dgm:prSet/>
      <dgm:spPr/>
      <dgm:t>
        <a:bodyPr/>
        <a:lstStyle/>
        <a:p>
          <a:endParaRPr lang="ru-RU"/>
        </a:p>
      </dgm:t>
    </dgm:pt>
    <dgm:pt modelId="{660F71BD-6982-4E14-947B-497338764C5B}">
      <dgm:prSet phldrT="[Text]"/>
      <dgm:spPr/>
      <dgm:t>
        <a:bodyPr/>
        <a:lstStyle/>
        <a:p>
          <a:r>
            <a:rPr lang="ru-RU" dirty="0" smtClean="0"/>
            <a:t>Изображение</a:t>
          </a:r>
          <a:endParaRPr lang="ru-RU" dirty="0"/>
        </a:p>
      </dgm:t>
    </dgm:pt>
    <dgm:pt modelId="{7D88D79B-FC09-4AA8-8C01-67CD614D8C70}" type="parTrans" cxnId="{771CB4DF-FBBF-4145-A614-020F67FDED89}">
      <dgm:prSet/>
      <dgm:spPr/>
      <dgm:t>
        <a:bodyPr/>
        <a:lstStyle/>
        <a:p>
          <a:endParaRPr lang="ru-RU"/>
        </a:p>
      </dgm:t>
    </dgm:pt>
    <dgm:pt modelId="{93B8FD82-5332-4589-9082-A7BC9C3DB11C}" type="sibTrans" cxnId="{771CB4DF-FBBF-4145-A614-020F67FDED89}">
      <dgm:prSet/>
      <dgm:spPr/>
      <dgm:t>
        <a:bodyPr/>
        <a:lstStyle/>
        <a:p>
          <a:endParaRPr lang="ru-RU"/>
        </a:p>
      </dgm:t>
    </dgm:pt>
    <dgm:pt modelId="{18362AD5-8249-4089-B6CA-2DE84B304A89}" type="pres">
      <dgm:prSet presAssocID="{13D4C2B1-6CCA-4553-B3DF-90E320015EDF}" presName="linearFlow" presStyleCnt="0">
        <dgm:presLayoutVars>
          <dgm:resizeHandles val="exact"/>
        </dgm:presLayoutVars>
      </dgm:prSet>
      <dgm:spPr/>
    </dgm:pt>
    <dgm:pt modelId="{A629AE05-01F4-4334-8A84-0B9E88DB3A8E}" type="pres">
      <dgm:prSet presAssocID="{6DF097C5-38CC-4449-BD23-3A403B2ECC9A}" presName="node" presStyleLbl="node1" presStyleIdx="0" presStyleCnt="4" custScaleX="160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4417AC-D537-4FCE-8D16-9B54634D5441}" type="pres">
      <dgm:prSet presAssocID="{E0AFAF5D-206A-4F30-8C3C-6B7A4C897A0A}" presName="sibTrans" presStyleLbl="sibTrans2D1" presStyleIdx="0" presStyleCnt="3"/>
      <dgm:spPr/>
    </dgm:pt>
    <dgm:pt modelId="{3C1FC6A3-5DBA-46D5-A4DE-DBDA5A115443}" type="pres">
      <dgm:prSet presAssocID="{E0AFAF5D-206A-4F30-8C3C-6B7A4C897A0A}" presName="connectorText" presStyleLbl="sibTrans2D1" presStyleIdx="0" presStyleCnt="3"/>
      <dgm:spPr/>
    </dgm:pt>
    <dgm:pt modelId="{1F116266-6C3C-4116-A1DB-70CB6977C478}" type="pres">
      <dgm:prSet presAssocID="{C5749A7B-9184-4660-AB8A-F536BA726679}" presName="node" presStyleLbl="node1" presStyleIdx="1" presStyleCnt="4" custScaleX="195345">
        <dgm:presLayoutVars>
          <dgm:bulletEnabled val="1"/>
        </dgm:presLayoutVars>
      </dgm:prSet>
      <dgm:spPr/>
    </dgm:pt>
    <dgm:pt modelId="{B9F582D7-515D-4E03-A187-FAADAAF6E154}" type="pres">
      <dgm:prSet presAssocID="{A41F979A-AFB9-4633-A32E-A7BAA51C7152}" presName="sibTrans" presStyleLbl="sibTrans2D1" presStyleIdx="1" presStyleCnt="3"/>
      <dgm:spPr/>
    </dgm:pt>
    <dgm:pt modelId="{A3BB10F0-439A-44FD-AF9C-FC6903932820}" type="pres">
      <dgm:prSet presAssocID="{A41F979A-AFB9-4633-A32E-A7BAA51C7152}" presName="connectorText" presStyleLbl="sibTrans2D1" presStyleIdx="1" presStyleCnt="3"/>
      <dgm:spPr/>
    </dgm:pt>
    <dgm:pt modelId="{42EED535-E361-488B-9E24-907097D619F0}" type="pres">
      <dgm:prSet presAssocID="{26F8E8EA-2AC6-47C6-A529-C57F7E9FF1DB}" presName="node" presStyleLbl="node1" presStyleIdx="2" presStyleCnt="4" custScaleX="195345">
        <dgm:presLayoutVars>
          <dgm:bulletEnabled val="1"/>
        </dgm:presLayoutVars>
      </dgm:prSet>
      <dgm:spPr/>
    </dgm:pt>
    <dgm:pt modelId="{15A0FAB4-A4F4-4D33-805B-07CB131A1B4A}" type="pres">
      <dgm:prSet presAssocID="{AF8FF277-2A27-4388-BE27-FD13573059CB}" presName="sibTrans" presStyleLbl="sibTrans2D1" presStyleIdx="2" presStyleCnt="3"/>
      <dgm:spPr/>
    </dgm:pt>
    <dgm:pt modelId="{E27F0B13-373C-4CC7-BD78-E9B1B249A0F5}" type="pres">
      <dgm:prSet presAssocID="{AF8FF277-2A27-4388-BE27-FD13573059CB}" presName="connectorText" presStyleLbl="sibTrans2D1" presStyleIdx="2" presStyleCnt="3"/>
      <dgm:spPr/>
    </dgm:pt>
    <dgm:pt modelId="{042CB82F-00DE-49CD-A1DC-993B9E3C293E}" type="pres">
      <dgm:prSet presAssocID="{660F71BD-6982-4E14-947B-497338764C5B}" presName="node" presStyleLbl="node1" presStyleIdx="3" presStyleCnt="4" custScaleX="1953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55C7FE7-0AD9-4541-A9E6-83B7EF8C484D}" type="presOf" srcId="{C5749A7B-9184-4660-AB8A-F536BA726679}" destId="{1F116266-6C3C-4116-A1DB-70CB6977C478}" srcOrd="0" destOrd="0" presId="urn:microsoft.com/office/officeart/2005/8/layout/process2"/>
    <dgm:cxn modelId="{14C77D5F-FD91-47EE-AA15-F2BC1842E7B7}" type="presOf" srcId="{AF8FF277-2A27-4388-BE27-FD13573059CB}" destId="{15A0FAB4-A4F4-4D33-805B-07CB131A1B4A}" srcOrd="0" destOrd="0" presId="urn:microsoft.com/office/officeart/2005/8/layout/process2"/>
    <dgm:cxn modelId="{050074FB-7495-4BDC-833F-460139CAEBD0}" type="presOf" srcId="{660F71BD-6982-4E14-947B-497338764C5B}" destId="{042CB82F-00DE-49CD-A1DC-993B9E3C293E}" srcOrd="0" destOrd="0" presId="urn:microsoft.com/office/officeart/2005/8/layout/process2"/>
    <dgm:cxn modelId="{AA983C7A-D41B-47B4-93D7-C737622ED6C9}" srcId="{13D4C2B1-6CCA-4553-B3DF-90E320015EDF}" destId="{26F8E8EA-2AC6-47C6-A529-C57F7E9FF1DB}" srcOrd="2" destOrd="0" parTransId="{507DDBCF-7112-4E5C-8C3B-12D8A55BAD47}" sibTransId="{AF8FF277-2A27-4388-BE27-FD13573059CB}"/>
    <dgm:cxn modelId="{46BDBE72-EC38-4514-B31E-29845E58BCF5}" type="presOf" srcId="{E0AFAF5D-206A-4F30-8C3C-6B7A4C897A0A}" destId="{3C1FC6A3-5DBA-46D5-A4DE-DBDA5A115443}" srcOrd="1" destOrd="0" presId="urn:microsoft.com/office/officeart/2005/8/layout/process2"/>
    <dgm:cxn modelId="{138743FA-9911-44A7-8DA6-8C821D5AC73A}" srcId="{13D4C2B1-6CCA-4553-B3DF-90E320015EDF}" destId="{C5749A7B-9184-4660-AB8A-F536BA726679}" srcOrd="1" destOrd="0" parTransId="{2AA6B044-D39C-45E6-A6CE-EC1C6854C560}" sibTransId="{A41F979A-AFB9-4633-A32E-A7BAA51C7152}"/>
    <dgm:cxn modelId="{075CCF5C-F04F-4958-810C-892D0F8BEA2C}" type="presOf" srcId="{13D4C2B1-6CCA-4553-B3DF-90E320015EDF}" destId="{18362AD5-8249-4089-B6CA-2DE84B304A89}" srcOrd="0" destOrd="0" presId="urn:microsoft.com/office/officeart/2005/8/layout/process2"/>
    <dgm:cxn modelId="{43BF4516-BC13-4FF8-A528-97B0949FD0F7}" srcId="{13D4C2B1-6CCA-4553-B3DF-90E320015EDF}" destId="{6DF097C5-38CC-4449-BD23-3A403B2ECC9A}" srcOrd="0" destOrd="0" parTransId="{4D5F921E-0CD3-4747-AAAF-090844D29EE3}" sibTransId="{E0AFAF5D-206A-4F30-8C3C-6B7A4C897A0A}"/>
    <dgm:cxn modelId="{71703D8A-B41A-4012-B97D-F1635F698672}" type="presOf" srcId="{AF8FF277-2A27-4388-BE27-FD13573059CB}" destId="{E27F0B13-373C-4CC7-BD78-E9B1B249A0F5}" srcOrd="1" destOrd="0" presId="urn:microsoft.com/office/officeart/2005/8/layout/process2"/>
    <dgm:cxn modelId="{941E01E7-37E1-44C2-9E29-0E39D2E09BB0}" type="presOf" srcId="{E0AFAF5D-206A-4F30-8C3C-6B7A4C897A0A}" destId="{9B4417AC-D537-4FCE-8D16-9B54634D5441}" srcOrd="0" destOrd="0" presId="urn:microsoft.com/office/officeart/2005/8/layout/process2"/>
    <dgm:cxn modelId="{D6CF720A-1804-4A37-B68A-C30DB78C068E}" type="presOf" srcId="{A41F979A-AFB9-4633-A32E-A7BAA51C7152}" destId="{B9F582D7-515D-4E03-A187-FAADAAF6E154}" srcOrd="0" destOrd="0" presId="urn:microsoft.com/office/officeart/2005/8/layout/process2"/>
    <dgm:cxn modelId="{396525C5-5FB1-450D-B85F-42849B3C0009}" type="presOf" srcId="{26F8E8EA-2AC6-47C6-A529-C57F7E9FF1DB}" destId="{42EED535-E361-488B-9E24-907097D619F0}" srcOrd="0" destOrd="0" presId="urn:microsoft.com/office/officeart/2005/8/layout/process2"/>
    <dgm:cxn modelId="{8A7CCAF9-D855-4B93-B36C-50FB2EA19DA6}" type="presOf" srcId="{A41F979A-AFB9-4633-A32E-A7BAA51C7152}" destId="{A3BB10F0-439A-44FD-AF9C-FC6903932820}" srcOrd="1" destOrd="0" presId="urn:microsoft.com/office/officeart/2005/8/layout/process2"/>
    <dgm:cxn modelId="{771CB4DF-FBBF-4145-A614-020F67FDED89}" srcId="{13D4C2B1-6CCA-4553-B3DF-90E320015EDF}" destId="{660F71BD-6982-4E14-947B-497338764C5B}" srcOrd="3" destOrd="0" parTransId="{7D88D79B-FC09-4AA8-8C01-67CD614D8C70}" sibTransId="{93B8FD82-5332-4589-9082-A7BC9C3DB11C}"/>
    <dgm:cxn modelId="{61B07A7D-7C0D-4F63-88B5-A5BABA755468}" type="presOf" srcId="{6DF097C5-38CC-4449-BD23-3A403B2ECC9A}" destId="{A629AE05-01F4-4334-8A84-0B9E88DB3A8E}" srcOrd="0" destOrd="0" presId="urn:microsoft.com/office/officeart/2005/8/layout/process2"/>
    <dgm:cxn modelId="{0E56F7F3-C0BB-457F-B65A-6D5344B41CEB}" type="presParOf" srcId="{18362AD5-8249-4089-B6CA-2DE84B304A89}" destId="{A629AE05-01F4-4334-8A84-0B9E88DB3A8E}" srcOrd="0" destOrd="0" presId="urn:microsoft.com/office/officeart/2005/8/layout/process2"/>
    <dgm:cxn modelId="{8DD2B838-A8E5-4193-94A2-9DF96577970D}" type="presParOf" srcId="{18362AD5-8249-4089-B6CA-2DE84B304A89}" destId="{9B4417AC-D537-4FCE-8D16-9B54634D5441}" srcOrd="1" destOrd="0" presId="urn:microsoft.com/office/officeart/2005/8/layout/process2"/>
    <dgm:cxn modelId="{E2633FD2-0B50-4F75-B7D1-DBFFA310DCC6}" type="presParOf" srcId="{9B4417AC-D537-4FCE-8D16-9B54634D5441}" destId="{3C1FC6A3-5DBA-46D5-A4DE-DBDA5A115443}" srcOrd="0" destOrd="0" presId="urn:microsoft.com/office/officeart/2005/8/layout/process2"/>
    <dgm:cxn modelId="{9C724A6E-BF75-4E9B-B52A-EF1795B40A75}" type="presParOf" srcId="{18362AD5-8249-4089-B6CA-2DE84B304A89}" destId="{1F116266-6C3C-4116-A1DB-70CB6977C478}" srcOrd="2" destOrd="0" presId="urn:microsoft.com/office/officeart/2005/8/layout/process2"/>
    <dgm:cxn modelId="{A1E3F7E4-2E7E-45C0-80DF-57745066031F}" type="presParOf" srcId="{18362AD5-8249-4089-B6CA-2DE84B304A89}" destId="{B9F582D7-515D-4E03-A187-FAADAAF6E154}" srcOrd="3" destOrd="0" presId="urn:microsoft.com/office/officeart/2005/8/layout/process2"/>
    <dgm:cxn modelId="{D48BFE84-B175-4960-BAC7-0A347B3686B1}" type="presParOf" srcId="{B9F582D7-515D-4E03-A187-FAADAAF6E154}" destId="{A3BB10F0-439A-44FD-AF9C-FC6903932820}" srcOrd="0" destOrd="0" presId="urn:microsoft.com/office/officeart/2005/8/layout/process2"/>
    <dgm:cxn modelId="{C47A6B57-2BD3-4291-983D-954616954418}" type="presParOf" srcId="{18362AD5-8249-4089-B6CA-2DE84B304A89}" destId="{42EED535-E361-488B-9E24-907097D619F0}" srcOrd="4" destOrd="0" presId="urn:microsoft.com/office/officeart/2005/8/layout/process2"/>
    <dgm:cxn modelId="{41DBE974-CBFC-461F-B37A-190EB37039A4}" type="presParOf" srcId="{18362AD5-8249-4089-B6CA-2DE84B304A89}" destId="{15A0FAB4-A4F4-4D33-805B-07CB131A1B4A}" srcOrd="5" destOrd="0" presId="urn:microsoft.com/office/officeart/2005/8/layout/process2"/>
    <dgm:cxn modelId="{2EDE06C2-A0AA-4D5A-A3B3-627FED6242A5}" type="presParOf" srcId="{15A0FAB4-A4F4-4D33-805B-07CB131A1B4A}" destId="{E27F0B13-373C-4CC7-BD78-E9B1B249A0F5}" srcOrd="0" destOrd="0" presId="urn:microsoft.com/office/officeart/2005/8/layout/process2"/>
    <dgm:cxn modelId="{806A67B3-CF1A-4D4D-8450-FE24188A0A28}" type="presParOf" srcId="{18362AD5-8249-4089-B6CA-2DE84B304A89}" destId="{042CB82F-00DE-49CD-A1DC-993B9E3C293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9AE05-01F4-4334-8A84-0B9E88DB3A8E}">
      <dsp:nvSpPr>
        <dsp:cNvPr id="0" name=""/>
        <dsp:cNvSpPr/>
      </dsp:nvSpPr>
      <dsp:spPr>
        <a:xfrm>
          <a:off x="648069" y="0"/>
          <a:ext cx="4166137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Вычисления</a:t>
          </a:r>
          <a:endParaRPr lang="ru-RU" sz="2400" kern="1200" dirty="0"/>
        </a:p>
      </dsp:txBody>
      <dsp:txXfrm>
        <a:off x="648069" y="0"/>
        <a:ext cx="4166137" cy="1131490"/>
      </dsp:txXfrm>
    </dsp:sp>
    <dsp:sp modelId="{9B4417AC-D537-4FCE-8D16-9B54634D5441}">
      <dsp:nvSpPr>
        <dsp:cNvPr id="0" name=""/>
        <dsp:cNvSpPr/>
      </dsp:nvSpPr>
      <dsp:spPr>
        <a:xfrm rot="5524859">
          <a:off x="2488008" y="1159778"/>
          <a:ext cx="424589" cy="50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524859">
        <a:off x="2488008" y="1159778"/>
        <a:ext cx="424589" cy="509170"/>
      </dsp:txXfrm>
    </dsp:sp>
    <dsp:sp modelId="{1F116266-6C3C-4116-A1DB-70CB6977C478}">
      <dsp:nvSpPr>
        <dsp:cNvPr id="0" name=""/>
        <dsp:cNvSpPr/>
      </dsp:nvSpPr>
      <dsp:spPr>
        <a:xfrm>
          <a:off x="680188" y="1697236"/>
          <a:ext cx="3978559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Результаты вычислений</a:t>
          </a:r>
          <a:endParaRPr lang="ru-RU" sz="2300" kern="1200" dirty="0"/>
        </a:p>
      </dsp:txBody>
      <dsp:txXfrm>
        <a:off x="680188" y="1697236"/>
        <a:ext cx="3978559" cy="1131490"/>
      </dsp:txXfrm>
    </dsp:sp>
    <dsp:sp modelId="{B9F582D7-515D-4E03-A187-FAADAAF6E154}">
      <dsp:nvSpPr>
        <dsp:cNvPr id="0" name=""/>
        <dsp:cNvSpPr/>
      </dsp:nvSpPr>
      <dsp:spPr>
        <a:xfrm rot="5400000">
          <a:off x="2457313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/>
        </a:p>
      </dsp:txBody>
      <dsp:txXfrm rot="5400000">
        <a:off x="2457313" y="2857014"/>
        <a:ext cx="424309" cy="509170"/>
      </dsp:txXfrm>
    </dsp:sp>
    <dsp:sp modelId="{42EED535-E361-488B-9E24-907097D619F0}">
      <dsp:nvSpPr>
        <dsp:cNvPr id="0" name=""/>
        <dsp:cNvSpPr/>
      </dsp:nvSpPr>
      <dsp:spPr>
        <a:xfrm>
          <a:off x="680188" y="3394472"/>
          <a:ext cx="3978559" cy="11314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Визуализация</a:t>
          </a:r>
          <a:endParaRPr lang="ru-RU" sz="2300" kern="1200" dirty="0"/>
        </a:p>
      </dsp:txBody>
      <dsp:txXfrm>
        <a:off x="680188" y="3394472"/>
        <a:ext cx="3978559" cy="11314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0D29900-4C6F-4AC7-A5FE-A1B7D56C0392}">
      <dsp:nvSpPr>
        <dsp:cNvPr id="0" name=""/>
        <dsp:cNvSpPr/>
      </dsp:nvSpPr>
      <dsp:spPr>
        <a:xfrm>
          <a:off x="0" y="96955"/>
          <a:ext cx="2160240" cy="6762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Взаимодействие с пользователем</a:t>
          </a:r>
          <a:endParaRPr lang="ru-RU" sz="1700" kern="1200" dirty="0"/>
        </a:p>
      </dsp:txBody>
      <dsp:txXfrm>
        <a:off x="0" y="96955"/>
        <a:ext cx="2160240" cy="676260"/>
      </dsp:txXfrm>
    </dsp:sp>
    <dsp:sp modelId="{6A62C381-11EA-4ED4-A3B9-915145F5F266}">
      <dsp:nvSpPr>
        <dsp:cNvPr id="0" name=""/>
        <dsp:cNvSpPr/>
      </dsp:nvSpPr>
      <dsp:spPr>
        <a:xfrm>
          <a:off x="0" y="1080118"/>
          <a:ext cx="2160240" cy="67626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Настройка представления</a:t>
          </a:r>
          <a:endParaRPr lang="ru-RU" sz="1700" kern="1200" dirty="0"/>
        </a:p>
      </dsp:txBody>
      <dsp:txXfrm>
        <a:off x="0" y="1080118"/>
        <a:ext cx="2160240" cy="6762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629AE05-01F4-4334-8A84-0B9E88DB3A8E}">
      <dsp:nvSpPr>
        <dsp:cNvPr id="0" name=""/>
        <dsp:cNvSpPr/>
      </dsp:nvSpPr>
      <dsp:spPr>
        <a:xfrm>
          <a:off x="1481376" y="2209"/>
          <a:ext cx="2376182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Вычисления</a:t>
          </a:r>
          <a:endParaRPr lang="ru-RU" sz="1800" kern="1200" dirty="0"/>
        </a:p>
      </dsp:txBody>
      <dsp:txXfrm>
        <a:off x="1481376" y="2209"/>
        <a:ext cx="2376182" cy="822098"/>
      </dsp:txXfrm>
    </dsp:sp>
    <dsp:sp modelId="{9B4417AC-D537-4FCE-8D16-9B54634D5441}">
      <dsp:nvSpPr>
        <dsp:cNvPr id="0" name=""/>
        <dsp:cNvSpPr/>
      </dsp:nvSpPr>
      <dsp:spPr>
        <a:xfrm rot="5400000">
          <a:off x="2515324" y="844861"/>
          <a:ext cx="308287" cy="3699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2515324" y="844861"/>
        <a:ext cx="308287" cy="369944"/>
      </dsp:txXfrm>
    </dsp:sp>
    <dsp:sp modelId="{1F116266-6C3C-4116-A1DB-70CB6977C478}">
      <dsp:nvSpPr>
        <dsp:cNvPr id="0" name=""/>
        <dsp:cNvSpPr/>
      </dsp:nvSpPr>
      <dsp:spPr>
        <a:xfrm>
          <a:off x="1224132" y="1235358"/>
          <a:ext cx="2890671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Результаты вычислений</a:t>
          </a:r>
          <a:endParaRPr lang="ru-RU" sz="1800" kern="1200" dirty="0"/>
        </a:p>
      </dsp:txBody>
      <dsp:txXfrm>
        <a:off x="1224132" y="1235358"/>
        <a:ext cx="2890671" cy="822098"/>
      </dsp:txXfrm>
    </dsp:sp>
    <dsp:sp modelId="{B9F582D7-515D-4E03-A187-FAADAAF6E154}">
      <dsp:nvSpPr>
        <dsp:cNvPr id="0" name=""/>
        <dsp:cNvSpPr/>
      </dsp:nvSpPr>
      <dsp:spPr>
        <a:xfrm rot="5400000">
          <a:off x="2515324" y="2078009"/>
          <a:ext cx="308287" cy="3699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2515324" y="2078009"/>
        <a:ext cx="308287" cy="369944"/>
      </dsp:txXfrm>
    </dsp:sp>
    <dsp:sp modelId="{42EED535-E361-488B-9E24-907097D619F0}">
      <dsp:nvSpPr>
        <dsp:cNvPr id="0" name=""/>
        <dsp:cNvSpPr/>
      </dsp:nvSpPr>
      <dsp:spPr>
        <a:xfrm>
          <a:off x="1224132" y="2468506"/>
          <a:ext cx="2890671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Визуальные сущности</a:t>
          </a:r>
          <a:endParaRPr lang="ru-RU" sz="1800" kern="1200" dirty="0"/>
        </a:p>
      </dsp:txBody>
      <dsp:txXfrm>
        <a:off x="1224132" y="2468506"/>
        <a:ext cx="2890671" cy="822098"/>
      </dsp:txXfrm>
    </dsp:sp>
    <dsp:sp modelId="{15A0FAB4-A4F4-4D33-805B-07CB131A1B4A}">
      <dsp:nvSpPr>
        <dsp:cNvPr id="0" name=""/>
        <dsp:cNvSpPr/>
      </dsp:nvSpPr>
      <dsp:spPr>
        <a:xfrm rot="5400000">
          <a:off x="2515324" y="3311157"/>
          <a:ext cx="308287" cy="3699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 rot="5400000">
        <a:off x="2515324" y="3311157"/>
        <a:ext cx="308287" cy="369944"/>
      </dsp:txXfrm>
    </dsp:sp>
    <dsp:sp modelId="{042CB82F-00DE-49CD-A1DC-993B9E3C293E}">
      <dsp:nvSpPr>
        <dsp:cNvPr id="0" name=""/>
        <dsp:cNvSpPr/>
      </dsp:nvSpPr>
      <dsp:spPr>
        <a:xfrm>
          <a:off x="1224132" y="3701654"/>
          <a:ext cx="2890671" cy="8220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Изображение</a:t>
          </a:r>
          <a:endParaRPr lang="ru-RU" sz="1800" kern="1200" dirty="0"/>
        </a:p>
      </dsp:txBody>
      <dsp:txXfrm>
        <a:off x="1224132" y="3701654"/>
        <a:ext cx="2890671" cy="822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1324F-D284-4795-82B4-914BC8439BBC}" type="datetimeFigureOut">
              <a:rPr lang="ru-RU" smtClean="0"/>
              <a:t>15.10.2010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F03FEA-D518-4DD4-BB36-FEF3436749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23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24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25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89126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89129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0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89131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C263938-4170-4725-AA12-67D4F702456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9132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33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89134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9135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89136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9D66A-E041-4BA8-87E9-7B97EAD82A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F30608-AFA6-434F-A337-E93869BAAE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54C8C-0678-472E-98F0-A78A02ABF1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CCCE2-F54E-466D-91B4-A22F7CD1AD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C4E8F-5EF2-43C6-BAD9-B61366060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8DBC3-CE8B-4346-8B30-3E501CA72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17625-B9CF-4A72-894A-90C9D2E52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97D69-177C-4AC5-924F-2F91684DEE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3CE63-138B-44BD-B3EA-D7089B4658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41C754-20DF-42FF-B678-2E8B60F93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 cstate="print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00" name="AutoShape 4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  <p:sp>
        <p:nvSpPr>
          <p:cNvPr id="388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72D1AAAB-D698-4EBB-BB83-5B8E962455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 userDrawn="1"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88111" name="AutoShape 15"/>
            <p:cNvSpPr>
              <a:spLocks noChangeArrowheads="1"/>
            </p:cNvSpPr>
            <p:nvPr userDrawn="1"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7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631816"/>
            <a:ext cx="7992888" cy="208521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tx2">
                    <a:lumMod val="50000"/>
                  </a:schemeClr>
                </a:solidFill>
              </a:rPr>
              <a:t>ПРОЕКТ СРЕДЫ РАЗРАБОТКИ СПЕЦИАЛИЗИРОВАННЫХ СИСТЕМ ВИЗУАЛИЗАЦИИ</a:t>
            </a: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187624" y="692696"/>
            <a:ext cx="7099120" cy="90406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П.А</a:t>
            </a:r>
            <a:r>
              <a:rPr lang="ru-RU" sz="2800" dirty="0">
                <a:solidFill>
                  <a:schemeClr val="tx1"/>
                </a:solidFill>
              </a:rPr>
              <a:t>. </a:t>
            </a:r>
            <a:r>
              <a:rPr lang="ru-RU" sz="2800" dirty="0" smtClean="0">
                <a:solidFill>
                  <a:schemeClr val="tx1"/>
                </a:solidFill>
              </a:rPr>
              <a:t>Васёв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ИММ УрО РАН, Екатеринбург</a:t>
            </a:r>
          </a:p>
          <a:p>
            <a:endParaRPr lang="ru-RU" b="1" i="1" dirty="0" smtClean="0"/>
          </a:p>
          <a:p>
            <a:endParaRPr lang="ru-RU" b="1" i="1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55576" y="4869160"/>
            <a:ext cx="7854696" cy="1320552"/>
          </a:xfrm>
          <a:prstGeom prst="rect">
            <a:avLst/>
          </a:prstGeom>
        </p:spPr>
        <p:txBody>
          <a:bodyPr vert="horz" lIns="0" rIns="18288">
            <a:normAutofit fontScale="92500"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200" dirty="0" smtClean="0"/>
              <a:t>XII </a:t>
            </a:r>
            <a:r>
              <a:rPr lang="ru-RU" sz="2200" noProof="0" dirty="0" smtClean="0"/>
              <a:t>Международный семинар «Супервычисления </a:t>
            </a:r>
            <a:r>
              <a:rPr lang="en-US" sz="2200" noProof="0" dirty="0" smtClean="0"/>
              <a:t/>
            </a:r>
            <a:br>
              <a:rPr lang="en-US" sz="2200" noProof="0" dirty="0" smtClean="0"/>
            </a:br>
            <a:r>
              <a:rPr lang="ru-RU" sz="2200" noProof="0" dirty="0" smtClean="0"/>
              <a:t>и математическое моделирование»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20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РФЯЦ-ВНИИЭФ, Саров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200" noProof="0" dirty="0" smtClean="0"/>
              <a:t>2010</a:t>
            </a:r>
            <a:endParaRPr kumimoji="0" lang="ru-RU" sz="22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053" name="Picture 5" descr="C:\Documents and Settings\Asus\Рабочий стол\!Sarov\Pics\multidim\galls\animation\cube5d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82346" y="3717032"/>
            <a:ext cx="1209734" cy="10081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2: техническая разработка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Подбор окружения исполнения (язык, платформа, оконная система) (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MFC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.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NET Forms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WPF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VCL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Qt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) </a:t>
            </a:r>
          </a:p>
          <a:p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Выбор графической библиотеки (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OpenGL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DirectX, WPF, etc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) или среды рендеринга (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VTK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OGRE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2000" strike="sngStrike" dirty="0" smtClean="0">
                <a:solidFill>
                  <a:schemeClr val="bg1">
                    <a:lumMod val="65000"/>
                  </a:schemeClr>
                </a:solidFill>
              </a:rPr>
              <a:t>Open Inventor etc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), 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Программирование загрузки данных и их преобразование в визуальные сущности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strike="sngStrike" dirty="0">
                <a:solidFill>
                  <a:schemeClr val="bg1">
                    <a:lumMod val="65000"/>
                  </a:schemeClr>
                </a:solidFill>
              </a:rPr>
              <a:t>Р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еализация </a:t>
            </a:r>
            <a:r>
              <a:rPr lang="ru-RU" sz="2000" strike="sngStrike" dirty="0">
                <a:solidFill>
                  <a:schemeClr val="bg1">
                    <a:lumMod val="65000"/>
                  </a:schemeClr>
                </a:solidFill>
              </a:rPr>
              <a:t>алгоритмов 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рендеринга 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взаимодействия </a:t>
            </a:r>
            <a:r>
              <a:rPr lang="ru-RU" sz="2000" dirty="0">
                <a:solidFill>
                  <a:schemeClr val="tx1"/>
                </a:solidFill>
              </a:rPr>
              <a:t>для требуемых визуальных сущностей,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Реализация управления представлением визуальных сущностей.</a:t>
            </a:r>
          </a:p>
          <a:p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Реализация настройки сцены.</a:t>
            </a:r>
            <a:endParaRPr lang="ru-RU" sz="2000" strike="sngStrike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ru-RU" sz="2000" strike="sngStrike" dirty="0">
                <a:solidFill>
                  <a:schemeClr val="bg1">
                    <a:lumMod val="65000"/>
                  </a:schemeClr>
                </a:solidFill>
              </a:rPr>
              <a:t>П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рограммирование </a:t>
            </a:r>
            <a:r>
              <a:rPr lang="ru-RU" sz="2000" strike="sngStrike" dirty="0">
                <a:solidFill>
                  <a:schemeClr val="bg1">
                    <a:lumMod val="65000"/>
                  </a:schemeClr>
                </a:solidFill>
              </a:rPr>
              <a:t>оконного интерфейса, возможностей по настройке </a:t>
            </a:r>
            <a:r>
              <a:rPr lang="ru-RU" sz="2000" strike="sngStrike" dirty="0" smtClean="0">
                <a:solidFill>
                  <a:schemeClr val="bg1">
                    <a:lumMod val="65000"/>
                  </a:schemeClr>
                </a:solidFill>
              </a:rPr>
              <a:t>системы. </a:t>
            </a:r>
            <a:endParaRPr lang="ru-RU" sz="2000" strike="sngStrike" dirty="0">
              <a:solidFill>
                <a:schemeClr val="bg1">
                  <a:lumMod val="65000"/>
                </a:schemeClr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Техническая разработка: что меняется от системы к системе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</a:rPr>
              <a:t>З</a:t>
            </a:r>
            <a:r>
              <a:rPr lang="ru-RU" sz="3200" dirty="0" smtClean="0">
                <a:solidFill>
                  <a:schemeClr val="tx1"/>
                </a:solidFill>
              </a:rPr>
              <a:t>агрузка данных и преобразование их в визуальные сущности</a:t>
            </a:r>
          </a:p>
          <a:p>
            <a:r>
              <a:rPr lang="ru-RU" sz="3200" dirty="0" smtClean="0">
                <a:solidFill>
                  <a:schemeClr val="tx1"/>
                </a:solidFill>
              </a:rPr>
              <a:t>И управление этим процессом со стороны пользователя</a:t>
            </a:r>
            <a:endParaRPr lang="ru-R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691679" y="4581127"/>
            <a:ext cx="7144345" cy="1513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Подбор окружения исполнения 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MFC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.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 Forms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WCF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VCL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Qt etc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Выбор графической библиотеки 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OpenGL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DirectX etc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или среды рендеринга (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VTK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OGRE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Open Inventor etc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Программирование загрузки данных и преобразование в визуальные сущности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Реализация алгоритмов рендеринга 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взаимодействия для требуемых визуальных сущностей,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Реализация управления представлением визуальных сущностей.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Реализация настройки сцены.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Программирование оконного интерфейса, возможностей по настройке системы.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tabLst/>
              <a:defRPr/>
            </a:pP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Среда разработки специализированных систем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Инструмент для специалиста или «продвинутого» пользователя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Содержащий стандартные решения всех повторяющихся задач</a:t>
            </a: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Позволяющий настраивать различные аспекты – загрузки, преобразования, настройки отображения (сущностей и сцены), рендеринга.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C:\Documents and Settings\Asus\Рабочий стол\!Sarov\Pics\multidim\galls\baby\images\thn_arcsin_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941168"/>
            <a:ext cx="1409576" cy="140957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 среды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32" y="1844824"/>
            <a:ext cx="7313612" cy="4114800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chemeClr val="tx1"/>
                </a:solidFill>
              </a:rPr>
              <a:t>Расширяемое ядро по отображению различных визуальных сущностей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Расширяемый набор средств обработки данных</a:t>
            </a:r>
          </a:p>
          <a:p>
            <a:pPr lvl="0"/>
            <a:r>
              <a:rPr lang="ru-RU" sz="2800" dirty="0" smtClean="0">
                <a:solidFill>
                  <a:schemeClr val="tx1"/>
                </a:solidFill>
              </a:rPr>
              <a:t>Язык сценариев</a:t>
            </a:r>
          </a:p>
          <a:p>
            <a:r>
              <a:rPr lang="ru-RU" sz="2800" dirty="0" smtClean="0">
                <a:solidFill>
                  <a:schemeClr val="tx1"/>
                </a:solidFill>
              </a:rPr>
              <a:t>Возможность настройки пользовательского интерфейса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Типовой сценарий разработки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20338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1. Реализовать функцию загрузки данных и их преобразования в визуальные сущности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2. Передать систему пользователю.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4149080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function load( File f )</a:t>
            </a:r>
          </a:p>
          <a:p>
            <a:r>
              <a:rPr lang="en-US" dirty="0" smtClean="0"/>
              <a:t>{</a:t>
            </a:r>
          </a:p>
          <a:p>
            <a:r>
              <a:rPr lang="en-US" dirty="0"/>
              <a:t> </a:t>
            </a:r>
            <a:r>
              <a:rPr lang="en-US" dirty="0" smtClean="0"/>
              <a:t> while (!</a:t>
            </a:r>
            <a:r>
              <a:rPr lang="en-US" dirty="0" err="1" smtClean="0"/>
              <a:t>feof</a:t>
            </a:r>
            <a:r>
              <a:rPr lang="en-US" dirty="0" smtClean="0"/>
              <a:t>()) {</a:t>
            </a:r>
          </a:p>
          <a:p>
            <a:r>
              <a:rPr lang="en-US" dirty="0"/>
              <a:t> </a:t>
            </a:r>
            <a:r>
              <a:rPr lang="en-US" dirty="0" smtClean="0"/>
              <a:t>   double tri[9] = </a:t>
            </a:r>
            <a:r>
              <a:rPr lang="en-US" dirty="0" err="1" smtClean="0"/>
              <a:t>f.readline.split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scene.add_triangle</a:t>
            </a:r>
            <a:r>
              <a:rPr lang="en-US" dirty="0" smtClean="0"/>
              <a:t>( tri )</a:t>
            </a:r>
          </a:p>
          <a:p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r>
              <a:rPr lang="en-US" dirty="0"/>
              <a:t> </a:t>
            </a:r>
            <a:r>
              <a:rPr lang="en-US" dirty="0" smtClean="0"/>
              <a:t>  return 0;</a:t>
            </a:r>
          </a:p>
          <a:p>
            <a:r>
              <a:rPr lang="en-US" dirty="0"/>
              <a:t>}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7" name="Picture 2" descr="C:\Documents and Settings\Asus\Рабочий стол\!Sarov\Pics\multidim\galls\baby\images\arcctg_i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293096"/>
            <a:ext cx="1780803" cy="17808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результате </a:t>
            </a:r>
            <a:r>
              <a:rPr lang="ru-RU" dirty="0" smtClean="0"/>
              <a:t>даже 5-10 строк(!!!) кода </a:t>
            </a:r>
            <a:r>
              <a:rPr lang="ru-RU" dirty="0" smtClean="0"/>
              <a:t>пользователь сможет: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203383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Загружать свои собственные файлы.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Управлять с помощью мыши раскраской, прозрачностью </a:t>
            </a:r>
            <a:r>
              <a:rPr lang="en-US" sz="2400" dirty="0" smtClean="0">
                <a:solidFill>
                  <a:schemeClr val="tx1"/>
                </a:solidFill>
              </a:rPr>
              <a:t>etc </a:t>
            </a:r>
            <a:r>
              <a:rPr lang="ru-RU" sz="2400" dirty="0" smtClean="0">
                <a:solidFill>
                  <a:schemeClr val="tx1"/>
                </a:solidFill>
              </a:rPr>
              <a:t>визуальных сущностей, настраивать оси и подписи.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Настраивать положение камеры.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Управлять движением камеры и создавать видеофайлы.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Сохранять проект и применять к нему новые данные (проекты-шаблоны).</a:t>
            </a:r>
          </a:p>
          <a:p>
            <a:pPr marL="514350" indent="-514350">
              <a:buAutoNum type="arabicPeriod"/>
            </a:pPr>
            <a:r>
              <a:rPr lang="ru-RU" sz="2400" dirty="0">
                <a:solidFill>
                  <a:schemeClr val="tx1"/>
                </a:solidFill>
              </a:rPr>
              <a:t>Э</a:t>
            </a:r>
            <a:r>
              <a:rPr lang="ru-RU" sz="2400" dirty="0" smtClean="0">
                <a:solidFill>
                  <a:schemeClr val="tx1"/>
                </a:solidFill>
              </a:rPr>
              <a:t>кспортировать её в различных форматах, в т.ч. в высоком разрешении, а также например в </a:t>
            </a:r>
            <a:r>
              <a:rPr lang="en-US" sz="2400" dirty="0" smtClean="0">
                <a:solidFill>
                  <a:schemeClr val="tx1"/>
                </a:solidFill>
              </a:rPr>
              <a:t>PDF3D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Типовой сценарий разработки</a:t>
            </a:r>
            <a:r>
              <a:rPr lang="en-US" dirty="0" smtClean="0"/>
              <a:t> 2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013" y="1827213"/>
            <a:ext cx="7313612" cy="20338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sz="2800" dirty="0" smtClean="0">
                <a:solidFill>
                  <a:schemeClr val="tx1"/>
                </a:solidFill>
              </a:rPr>
              <a:t>Реализовать функцию загрузки данных и их преобразования в визуальные сущности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2. Описать дополнительные  элементы управления и функции обработки событий от них </a:t>
            </a:r>
            <a:r>
              <a:rPr lang="ru-RU" sz="2400" dirty="0" smtClean="0">
                <a:solidFill>
                  <a:schemeClr val="tx1"/>
                </a:solidFill>
              </a:rPr>
              <a:t>(фильтрация данных, модификация визуальных сущностей, их параметров, управление сценой и т.д.)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Отличия от универсальных систем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Среда настраивается на конкретную задачу визуализации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Убираются все лишние кнопки и добавляются новые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Полностью управляемая загрузка данных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Управляемое взаимодействие с пользователем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Работа на уровне настройки, без перекомпиляции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Выбор технологии для среды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С++</a:t>
            </a:r>
            <a:r>
              <a:rPr lang="en-US" dirty="0" smtClean="0">
                <a:solidFill>
                  <a:schemeClr val="tx1"/>
                </a:solidFill>
              </a:rPr>
              <a:t>, Qt, OpenGL, *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Поддержка скриптов</a:t>
            </a:r>
            <a:r>
              <a:rPr lang="en-US" dirty="0" smtClean="0">
                <a:solidFill>
                  <a:schemeClr val="tx1"/>
                </a:solidFill>
              </a:rPr>
              <a:t>: Jscript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Элементы управления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Webkit</a:t>
            </a:r>
            <a:r>
              <a:rPr lang="en-US" dirty="0" smtClean="0">
                <a:solidFill>
                  <a:schemeClr val="tx1"/>
                </a:solidFill>
              </a:rPr>
              <a:t>, Qt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C#, WPF, WPF, *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Поддержка скриптов</a:t>
            </a:r>
            <a:r>
              <a:rPr lang="en-US" dirty="0" smtClean="0">
                <a:solidFill>
                  <a:schemeClr val="tx1"/>
                </a:solidFill>
              </a:rPr>
              <a:t>: C#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Элементы управления</a:t>
            </a:r>
            <a:r>
              <a:rPr lang="en-US" dirty="0" smtClean="0">
                <a:solidFill>
                  <a:schemeClr val="tx1"/>
                </a:solidFill>
              </a:rPr>
              <a:t>: WPF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перспективе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Параллельный рендеринг*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Удалённая визуализация*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Онлайн-визуализация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Различные встроенные визуальные сущности и методы фильтрации и преобразования данных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Расширенные возможности по анимации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Обмен сущностями и фильтрами на уровне скриптов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Picture 2" descr="C:\Documents and Settings\Asus\Рабочий стол\!Sarov\Pics\multidim\galls\baby\images\thn_lnexpizcos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8310" y="1628801"/>
            <a:ext cx="1659560" cy="1800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пути к пониманию</a:t>
            </a:r>
            <a:endParaRPr lang="ru-R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5616" y="1916832"/>
          <a:ext cx="53389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4" name="Picture 5" descr="C:\Documents and Settings\Asus\Рабочий стол\!Sarov\Pics\multidim\galls\december2000_work\images\alm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284984"/>
            <a:ext cx="1731646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к сообществу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Мнения относительно технологий</a:t>
            </a:r>
          </a:p>
          <a:p>
            <a:r>
              <a:rPr lang="ru-RU" strike="sngStrike" dirty="0" smtClean="0">
                <a:solidFill>
                  <a:schemeClr val="tx1"/>
                </a:solidFill>
              </a:rPr>
              <a:t>Мнения относительно перспективности проекта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Мнения относительно сфер применения</a:t>
            </a:r>
          </a:p>
          <a:p>
            <a:endParaRPr lang="ru-RU" dirty="0"/>
          </a:p>
        </p:txBody>
      </p:sp>
      <p:pic>
        <p:nvPicPr>
          <p:cNvPr id="7171" name="Picture 3" descr="C:\Documents and Settings\Asus\Рабочий стол\!Sarov\Pics\multidim\galls\december2000_work\images\d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9932" y="4221088"/>
            <a:ext cx="2248452" cy="227230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04856" cy="19442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Информация о проекте: </a:t>
            </a:r>
            <a:r>
              <a:rPr lang="en-US" dirty="0" smtClean="0"/>
              <a:t>cv.imm.uran.ru</a:t>
            </a:r>
            <a:endParaRPr lang="ru-RU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755576" y="692696"/>
            <a:ext cx="7854696" cy="9040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ИММ </a:t>
            </a:r>
            <a:r>
              <a:rPr lang="ru-RU" dirty="0" smtClean="0">
                <a:solidFill>
                  <a:schemeClr val="tx1"/>
                </a:solidFill>
              </a:rPr>
              <a:t>УрО РАН, Екатеринбург</a:t>
            </a:r>
          </a:p>
          <a:p>
            <a:endParaRPr lang="ru-RU" b="1" i="1" dirty="0" smtClean="0"/>
          </a:p>
          <a:p>
            <a:endParaRPr lang="ru-RU" b="1" i="1" dirty="0" smtClean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1560" y="4437112"/>
            <a:ext cx="7854696" cy="1752600"/>
          </a:xfrm>
          <a:prstGeom prst="rect">
            <a:avLst/>
          </a:prstGeom>
        </p:spPr>
        <p:txBody>
          <a:bodyPr vert="horz" lIns="0" rIns="18288">
            <a:normAutofit fontScale="92500" lnSpcReduction="2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dirty="0" smtClean="0"/>
              <a:t>XII </a:t>
            </a:r>
            <a:r>
              <a:rPr lang="ru-RU" sz="2600" noProof="0" dirty="0" smtClean="0"/>
              <a:t>Международный семинар «Супервычисления </a:t>
            </a:r>
            <a:r>
              <a:rPr lang="en-US" sz="2600" noProof="0" dirty="0" smtClean="0"/>
              <a:t/>
            </a:r>
            <a:br>
              <a:rPr lang="en-US" sz="2600" noProof="0" dirty="0" smtClean="0"/>
            </a:br>
            <a:r>
              <a:rPr lang="ru-RU" sz="2600" noProof="0" dirty="0" smtClean="0"/>
              <a:t>и математическое моделирование»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РФЯЦ-ВНИИЭФ, Саров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noProof="0" dirty="0" smtClean="0"/>
              <a:t>2010</a:t>
            </a:r>
            <a:endParaRPr kumimoji="0" lang="ru-RU" sz="26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Средства визуализации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Универсальные системы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Системы визуализации предметной области или особых сущностей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Специализированные системы</a:t>
            </a:r>
          </a:p>
        </p:txBody>
      </p:sp>
      <p:pic>
        <p:nvPicPr>
          <p:cNvPr id="3076" name="Picture 4" descr="C:\Documents and Settings\Asus\Рабочий стол\!Sarov\Pics\multidim\galls\baby\images\arcctg_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828584" y="3717032"/>
            <a:ext cx="2232248" cy="2232248"/>
          </a:xfrm>
          <a:prstGeom prst="rect">
            <a:avLst/>
          </a:prstGeom>
          <a:noFill/>
        </p:spPr>
      </p:pic>
      <p:pic>
        <p:nvPicPr>
          <p:cNvPr id="10" name="Picture 4" descr="C:\Documents and Settings\Asus\Рабочий стол\!Sarov\Pics\multidim\galls\baby\images\dem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437112"/>
            <a:ext cx="2952328" cy="1966489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sus\Рабочий стол\!Sarov\Pics\paraview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0785" y="914423"/>
            <a:ext cx="3285672" cy="244256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Универсальные системы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Преимущества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Существуют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Богатый набор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видов отображения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Недостатки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Перегружены функциональностью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Не учитывают нюансов, не все можно настроить или внедрить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Предметные системы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Преимущества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Подходящие виды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отображения с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учетом нюансов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Недостатки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Существуют только для популярных классов задач</a:t>
            </a:r>
          </a:p>
        </p:txBody>
      </p:sp>
      <p:pic>
        <p:nvPicPr>
          <p:cNvPr id="4098" name="Picture 2" descr="C:\Documents and Settings\Asus\Рабочий стол\!Sarov\Pics\hyperwall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1700808"/>
            <a:ext cx="3008108" cy="24064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Специализированные системы</a:t>
            </a:r>
            <a:endParaRPr lang="ru-RU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Преимущества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Учитывают все нюансы задачи и пожелания пользователя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Недостатки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Стоимость разработки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ru-RU" dirty="0" smtClean="0">
                <a:solidFill>
                  <a:schemeClr val="tx1"/>
                </a:solidFill>
              </a:rPr>
              <a:t>высока</a:t>
            </a:r>
          </a:p>
        </p:txBody>
      </p:sp>
      <p:pic>
        <p:nvPicPr>
          <p:cNvPr id="5125" name="Picture 5" descr="C:\Documents and Settings\Asus\Рабочий стол\!Sarov\Pics\multidim\galls\tnt\images\_shot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4509120"/>
            <a:ext cx="2664296" cy="199822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99592" y="2708920"/>
            <a:ext cx="4536504" cy="3600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Визуализация результатов вычислений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996952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- Визуализация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47864" y="4869160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Рендеринг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259632" y="3861048"/>
            <a:ext cx="6192688" cy="13681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4932040" y="3573016"/>
          <a:ext cx="2160240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533893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388391" y="4221088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Вид</a:t>
            </a:r>
          </a:p>
          <a:p>
            <a:r>
              <a:rPr lang="ru-RU" sz="1600" dirty="0" smtClean="0"/>
              <a:t>отображения</a:t>
            </a:r>
            <a:endParaRPr lang="ru-RU" sz="1600" dirty="0"/>
          </a:p>
        </p:txBody>
      </p:sp>
      <p:pic>
        <p:nvPicPr>
          <p:cNvPr id="8194" name="Picture 2" descr="C:\Documents and Settings\Asus\Рабочий стол\!Sarov\Pics\multidim\galls\baby\images\arcctg_re4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434510" y="1700808"/>
            <a:ext cx="1224136" cy="122413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разработки специализированных систем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Стадия 1: проектирование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Выявление цели визуализации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Выявление объектов визуализации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Разработка видов отображения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Проектирование взаимодействия  с пользователем</a:t>
            </a:r>
          </a:p>
          <a:p>
            <a:pPr>
              <a:buNone/>
            </a:pPr>
            <a:endParaRPr lang="ru-RU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Стадия 2: ...</a:t>
            </a:r>
          </a:p>
          <a:p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Стадия 2: техническая разработка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одбор окружения исполнения (язык, платформа, оконная система) </a:t>
            </a:r>
            <a:r>
              <a:rPr lang="ru-RU" sz="2000" dirty="0">
                <a:solidFill>
                  <a:schemeClr val="tx1"/>
                </a:solidFill>
              </a:rPr>
              <a:t>(</a:t>
            </a:r>
            <a:r>
              <a:rPr lang="en-US" sz="2000" dirty="0">
                <a:solidFill>
                  <a:schemeClr val="tx1"/>
                </a:solidFill>
              </a:rPr>
              <a:t>MFC</a:t>
            </a:r>
            <a:r>
              <a:rPr lang="ru-RU" sz="2000" dirty="0">
                <a:solidFill>
                  <a:schemeClr val="tx1"/>
                </a:solidFill>
              </a:rPr>
              <a:t>, .</a:t>
            </a:r>
            <a:r>
              <a:rPr lang="en-US" sz="2000" dirty="0">
                <a:solidFill>
                  <a:schemeClr val="tx1"/>
                </a:solidFill>
              </a:rPr>
              <a:t>NET Forms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W</a:t>
            </a:r>
            <a:r>
              <a:rPr lang="en-US" sz="2000" dirty="0">
                <a:solidFill>
                  <a:schemeClr val="tx1"/>
                </a:solidFill>
              </a:rPr>
              <a:t>P</a:t>
            </a:r>
            <a:r>
              <a:rPr lang="en-US" sz="2000" dirty="0" smtClean="0">
                <a:solidFill>
                  <a:schemeClr val="tx1"/>
                </a:solidFill>
              </a:rPr>
              <a:t>F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VCL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Qt</a:t>
            </a:r>
            <a:r>
              <a:rPr lang="ru-RU" sz="2000" dirty="0" smtClean="0">
                <a:solidFill>
                  <a:schemeClr val="tx1"/>
                </a:solidFill>
              </a:rPr>
              <a:t>)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В</a:t>
            </a:r>
            <a:r>
              <a:rPr lang="ru-RU" sz="2000" dirty="0" smtClean="0">
                <a:solidFill>
                  <a:schemeClr val="tx1"/>
                </a:solidFill>
              </a:rPr>
              <a:t>ыбор </a:t>
            </a:r>
            <a:r>
              <a:rPr lang="ru-RU" sz="2000" dirty="0">
                <a:solidFill>
                  <a:schemeClr val="tx1"/>
                </a:solidFill>
              </a:rPr>
              <a:t>графической библиотеки (</a:t>
            </a:r>
            <a:r>
              <a:rPr lang="en-US" sz="2000" dirty="0">
                <a:solidFill>
                  <a:schemeClr val="tx1"/>
                </a:solidFill>
              </a:rPr>
              <a:t>OpenGL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DirectX, WPF, </a:t>
            </a:r>
            <a:r>
              <a:rPr lang="en-US" sz="2000" dirty="0">
                <a:solidFill>
                  <a:schemeClr val="tx1"/>
                </a:solidFill>
              </a:rPr>
              <a:t>etc</a:t>
            </a:r>
            <a:r>
              <a:rPr lang="ru-RU" sz="2000" dirty="0">
                <a:solidFill>
                  <a:schemeClr val="tx1"/>
                </a:solidFill>
              </a:rPr>
              <a:t>) или среды рендеринга (</a:t>
            </a:r>
            <a:r>
              <a:rPr lang="en-US" sz="2000" dirty="0">
                <a:solidFill>
                  <a:schemeClr val="tx1"/>
                </a:solidFill>
              </a:rPr>
              <a:t>VTK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OGRE</a:t>
            </a:r>
            <a:r>
              <a:rPr lang="ru-RU" sz="2000" dirty="0">
                <a:solidFill>
                  <a:schemeClr val="tx1"/>
                </a:solidFill>
              </a:rPr>
              <a:t>, </a:t>
            </a:r>
            <a:r>
              <a:rPr lang="en-US" sz="2000" dirty="0">
                <a:solidFill>
                  <a:schemeClr val="tx1"/>
                </a:solidFill>
              </a:rPr>
              <a:t>Open Inventor etc</a:t>
            </a:r>
            <a:r>
              <a:rPr lang="ru-RU" sz="2000" dirty="0">
                <a:solidFill>
                  <a:schemeClr val="tx1"/>
                </a:solidFill>
              </a:rPr>
              <a:t>),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Программирование загрузки данных и </a:t>
            </a:r>
            <a:r>
              <a:rPr lang="ru-RU" sz="2000" dirty="0" smtClean="0">
                <a:solidFill>
                  <a:schemeClr val="tx1"/>
                </a:solidFill>
              </a:rPr>
              <a:t>их </a:t>
            </a:r>
            <a:r>
              <a:rPr lang="ru-RU" sz="2000" dirty="0" smtClean="0">
                <a:solidFill>
                  <a:schemeClr val="tx1"/>
                </a:solidFill>
              </a:rPr>
              <a:t>преобразование в визуальные сущности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Р</a:t>
            </a:r>
            <a:r>
              <a:rPr lang="ru-RU" sz="2000" dirty="0" smtClean="0">
                <a:solidFill>
                  <a:schemeClr val="tx1"/>
                </a:solidFill>
              </a:rPr>
              <a:t>еализация </a:t>
            </a:r>
            <a:r>
              <a:rPr lang="ru-RU" sz="2000" dirty="0">
                <a:solidFill>
                  <a:schemeClr val="tx1"/>
                </a:solidFill>
              </a:rPr>
              <a:t>алгоритмов </a:t>
            </a:r>
            <a:r>
              <a:rPr lang="ru-RU" sz="2000" dirty="0" smtClean="0">
                <a:solidFill>
                  <a:schemeClr val="tx1"/>
                </a:solidFill>
              </a:rPr>
              <a:t>рендеринга 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взаимодействия </a:t>
            </a:r>
            <a:r>
              <a:rPr lang="ru-RU" sz="2000" dirty="0">
                <a:solidFill>
                  <a:schemeClr val="tx1"/>
                </a:solidFill>
              </a:rPr>
              <a:t>для требуемых визуальных сущностей, </a:t>
            </a:r>
            <a:endParaRPr lang="ru-RU" sz="2000" dirty="0" smtClean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Реализация управления представлением визуальных сущностей.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Реализация настройки сцены.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</a:rPr>
              <a:t>П</a:t>
            </a:r>
            <a:r>
              <a:rPr lang="ru-RU" sz="2000" dirty="0" smtClean="0">
                <a:solidFill>
                  <a:schemeClr val="tx1"/>
                </a:solidFill>
              </a:rPr>
              <a:t>рограммирование </a:t>
            </a:r>
            <a:r>
              <a:rPr lang="ru-RU" sz="2000" dirty="0">
                <a:solidFill>
                  <a:schemeClr val="tx1"/>
                </a:solidFill>
              </a:rPr>
              <a:t>оконного интерфейса, возможностей по настройке </a:t>
            </a:r>
            <a:r>
              <a:rPr lang="ru-RU" sz="2000" dirty="0" smtClean="0">
                <a:solidFill>
                  <a:schemeClr val="tx1"/>
                </a:solidFill>
              </a:rPr>
              <a:t>системы. </a:t>
            </a:r>
            <a:endParaRPr lang="ru-RU" sz="2000" dirty="0">
              <a:solidFill>
                <a:schemeClr val="tx1"/>
              </a:solidFill>
            </a:endParaRPr>
          </a:p>
          <a:p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6748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lass open house presentation">
  <a:themeElements>
    <a:clrScheme name="Class open house presentation 3">
      <a:dk1>
        <a:srgbClr val="000000"/>
      </a:dk1>
      <a:lt1>
        <a:srgbClr val="FFFFFF"/>
      </a:lt1>
      <a:dk2>
        <a:srgbClr val="0000CC"/>
      </a:dk2>
      <a:lt2>
        <a:srgbClr val="434343"/>
      </a:lt2>
      <a:accent1>
        <a:srgbClr val="99CC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CAE2AA"/>
      </a:accent5>
      <a:accent6>
        <a:srgbClr val="E7B900"/>
      </a:accent6>
      <a:hlink>
        <a:srgbClr val="FF0000"/>
      </a:hlink>
      <a:folHlink>
        <a:srgbClr val="808080"/>
      </a:folHlink>
    </a:clrScheme>
    <a:fontScheme name="Class open house presentation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s open house presentation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open house presentation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open house presentation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GreenGold</Template>
  <TotalTime>611</TotalTime>
  <Words>744</Words>
  <Application>Microsoft Office PowerPoint</Application>
  <PresentationFormat>On-screen Show (4:3)</PresentationFormat>
  <Paragraphs>142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10286748</vt:lpstr>
      <vt:lpstr>White with Courier font for code slides</vt:lpstr>
      <vt:lpstr>Class open house presentation</vt:lpstr>
      <vt:lpstr>ПРОЕКТ СРЕДЫ РАЗРАБОТКИ СПЕЦИАЛИЗИРОВАННЫХ СИСТЕМ ВИЗУАЛИЗАЦИИ</vt:lpstr>
      <vt:lpstr>На пути к пониманию</vt:lpstr>
      <vt:lpstr>Средства визуализации</vt:lpstr>
      <vt:lpstr>Универсальные системы</vt:lpstr>
      <vt:lpstr>Предметные системы</vt:lpstr>
      <vt:lpstr>Специализированные системы</vt:lpstr>
      <vt:lpstr>Визуализация результатов вычислений</vt:lpstr>
      <vt:lpstr>Этапы разработки специализированных систем</vt:lpstr>
      <vt:lpstr>Стадия 2: техническая разработка</vt:lpstr>
      <vt:lpstr>Стадия 2: техническая разработка</vt:lpstr>
      <vt:lpstr>Техническая разработка: что меняется от системы к системе</vt:lpstr>
      <vt:lpstr>Среда разработки специализированных систем</vt:lpstr>
      <vt:lpstr>Элементы среды</vt:lpstr>
      <vt:lpstr>Типовой сценарий разработки</vt:lpstr>
      <vt:lpstr>В результате даже 5-10 строк(!!!) кода пользователь сможет:</vt:lpstr>
      <vt:lpstr>Типовой сценарий разработки 2</vt:lpstr>
      <vt:lpstr>Отличия от универсальных систем</vt:lpstr>
      <vt:lpstr>Выбор технологии для среды</vt:lpstr>
      <vt:lpstr>В перспективе</vt:lpstr>
      <vt:lpstr>Вопросы к сообществу</vt:lpstr>
      <vt:lpstr>Информация о проекте: cv.imm.uran.ru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СРЕДЫ РАЗРАБОТКИ СПЕЦИАЛИЗИРОВАННЫХ СИСТЕМ ВИЗУАЛИЗАЦИИ</dc:title>
  <dc:creator>Asus</dc:creator>
  <cp:lastModifiedBy>Asus</cp:lastModifiedBy>
  <cp:revision>127</cp:revision>
  <dcterms:created xsi:type="dcterms:W3CDTF">2010-10-14T11:24:26Z</dcterms:created>
  <dcterms:modified xsi:type="dcterms:W3CDTF">2010-10-14T21:36:17Z</dcterms:modified>
</cp:coreProperties>
</file>