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sldIdLst>
    <p:sldId id="256" r:id="rId2"/>
    <p:sldId id="267" r:id="rId3"/>
    <p:sldId id="266" r:id="rId4"/>
    <p:sldId id="257" r:id="rId5"/>
    <p:sldId id="278" r:id="rId6"/>
    <p:sldId id="279" r:id="rId7"/>
    <p:sldId id="268" r:id="rId8"/>
    <p:sldId id="272" r:id="rId9"/>
    <p:sldId id="269" r:id="rId10"/>
    <p:sldId id="277" r:id="rId11"/>
    <p:sldId id="270" r:id="rId12"/>
    <p:sldId id="260" r:id="rId13"/>
    <p:sldId id="271" r:id="rId14"/>
    <p:sldId id="276" r:id="rId15"/>
    <p:sldId id="275" r:id="rId16"/>
    <p:sldId id="263" r:id="rId17"/>
    <p:sldId id="280" r:id="rId18"/>
    <p:sldId id="26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DA20"/>
    <a:srgbClr val="A4E02C"/>
    <a:srgbClr val="436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50" d="100"/>
          <a:sy n="50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7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6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4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43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18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95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93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32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96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8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8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9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0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4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3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1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913463-82D1-4CB7-87AD-CF06CBA9D21F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7333AA-F306-4E6F-9D1E-C4F5B930F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68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665" y="402463"/>
            <a:ext cx="8001000" cy="2971801"/>
          </a:xfrm>
        </p:spPr>
        <p:txBody>
          <a:bodyPr anchor="t">
            <a:noAutofit/>
          </a:bodyPr>
          <a:lstStyle/>
          <a:p>
            <a:r>
              <a:rPr lang="ru-RU" sz="4000" dirty="0" smtClean="0"/>
              <a:t>Визуализация и анимация плотностных алгоритмов кластеризации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0265" y="5284154"/>
            <a:ext cx="6400800" cy="1947333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Выполнил: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студент группы МГМТ-2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err="1" smtClean="0">
                <a:solidFill>
                  <a:schemeClr val="tx1"/>
                </a:solidFill>
              </a:rPr>
              <a:t>Соломатов</a:t>
            </a:r>
            <a:r>
              <a:rPr lang="ru-RU" sz="1800" dirty="0" smtClean="0">
                <a:solidFill>
                  <a:schemeClr val="tx1"/>
                </a:solidFill>
              </a:rPr>
              <a:t> Артем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smtClean="0"/>
              <a:t>DBSCAN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750195"/>
                <a:ext cx="8534400" cy="3615267"/>
              </a:xfrm>
            </p:spPr>
            <p:txBody>
              <a:bodyPr anchor="t">
                <a:normAutofit fontScale="92500" lnSpcReduction="20000"/>
              </a:bodyPr>
              <a:lstStyle/>
              <a:p>
                <a:pPr marL="457200" indent="-457200">
                  <a:buAutoNum type="arabicPeriod"/>
                </a:pPr>
                <a:r>
                  <a:rPr lang="ru-RU" dirty="0" smtClean="0">
                    <a:solidFill>
                      <a:schemeClr val="tx1"/>
                    </a:solidFill>
                  </a:rPr>
                  <a:t>Из имеющегося набора объектов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возьмем любой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объект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ru-RU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AutoNum type="arabicPeriod"/>
                </a:pPr>
                <a:r>
                  <a:rPr lang="ru-RU" dirty="0" smtClean="0">
                    <a:solidFill>
                      <a:schemeClr val="tx1"/>
                    </a:solidFill>
                  </a:rPr>
                  <a:t>Помечаем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ru-RU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AutoNum type="arabicPeriod"/>
                </a:pPr>
                <a:r>
                  <a:rPr lang="ru-RU" dirty="0" smtClean="0">
                    <a:solidFill>
                      <a:schemeClr val="tx1"/>
                    </a:solidFill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является корневым – добавляем всех его соседей в список поиска</a:t>
                </a:r>
              </a:p>
              <a:p>
                <a:pPr marL="457200" indent="-457200">
                  <a:buAutoNum type="arabicPeriod"/>
                </a:pPr>
                <a:r>
                  <a:rPr lang="ru-RU" dirty="0">
                    <a:solidFill>
                      <a:schemeClr val="tx1"/>
                    </a:solidFill>
                  </a:rPr>
                  <a:t>Для каждого объекта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из списка поиска:</a:t>
                </a:r>
              </a:p>
              <a:p>
                <a:pPr marL="914400" lvl="1" indent="-457200">
                  <a:buAutoNum type="arabicPeriod"/>
                </a:pPr>
                <a:r>
                  <a:rPr lang="ru-RU" dirty="0" smtClean="0">
                    <a:solidFill>
                      <a:schemeClr val="tx1"/>
                    </a:solidFill>
                  </a:rPr>
                  <a:t>Помечаем объект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ru-RU" dirty="0" smtClean="0">
                  <a:solidFill>
                    <a:schemeClr val="tx1"/>
                  </a:solidFill>
                </a:endParaRPr>
              </a:p>
              <a:p>
                <a:pPr marL="914400" lvl="1" indent="-457200">
                  <a:buAutoNum type="arabicPeriod"/>
                </a:pPr>
                <a:r>
                  <a:rPr lang="ru-RU" dirty="0" smtClean="0">
                    <a:solidFill>
                      <a:schemeClr val="tx1"/>
                    </a:solidFill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также является корневым –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ru-RU" dirty="0" smtClean="0">
                    <a:solidFill>
                      <a:schemeClr val="tx1"/>
                    </a:solidFill>
                  </a:rPr>
                  <a:t>добавляем </a:t>
                </a:r>
                <a:r>
                  <a:rPr lang="ru-RU" dirty="0">
                    <a:solidFill>
                      <a:schemeClr val="tx1"/>
                    </a:solidFill>
                  </a:rPr>
                  <a:t>соседей в список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поиска</a:t>
                </a:r>
              </a:p>
              <a:p>
                <a:pPr marL="457200" indent="-457200">
                  <a:buAutoNum type="arabicPeriod"/>
                </a:pPr>
                <a:r>
                  <a:rPr lang="ru-RU" dirty="0" smtClean="0">
                    <a:solidFill>
                      <a:schemeClr val="tx1"/>
                    </a:solidFill>
                  </a:rPr>
                  <a:t>Если список обхода пуст и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ru-RU" dirty="0" smtClean="0">
                    <a:solidFill>
                      <a:schemeClr val="tx1"/>
                    </a:solidFill>
                  </a:rPr>
                  <a:t>остались еще не помеченные объекты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– 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ru-RU" dirty="0" smtClean="0">
                    <a:solidFill>
                      <a:schemeClr val="tx1"/>
                    </a:solidFill>
                  </a:rPr>
                  <a:t>выбираем произвольный и продолжаем поиск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750195"/>
                <a:ext cx="8534400" cy="3615267"/>
              </a:xfrm>
              <a:blipFill rotWithShape="0">
                <a:blip r:embed="rId2"/>
                <a:stretch>
                  <a:fillRect l="-286" t="-2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79" y="2323920"/>
            <a:ext cx="381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Постановка задачи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Анимация алгоритмов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Кластеризация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Алгоритм </a:t>
            </a:r>
            <a:r>
              <a:rPr lang="en-US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DBSCAN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Метафора анимации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Организация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6813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Метафора анимации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7687056" cy="3615267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</a:rPr>
                  <a:t>Операции: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solidFill>
                      <a:schemeClr val="tx1"/>
                    </a:solidFill>
                  </a:rPr>
                  <a:t>Выбор вершины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solidFill>
                      <a:schemeClr val="tx1"/>
                    </a:solidFill>
                  </a:rPr>
                  <a:t>Соответствие условиям (кол-во вершин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&gt;=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MinPts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</a:rPr>
                  <a:t>Метафора: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solidFill>
                      <a:schemeClr val="tx1"/>
                    </a:solidFill>
                  </a:rPr>
                  <a:t>Область поиска – «бассейн»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solidFill>
                      <a:schemeClr val="tx1"/>
                    </a:solidFill>
                  </a:rPr>
                  <a:t>Корневой объект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– источник воды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solidFill>
                      <a:schemeClr val="tx1"/>
                    </a:solidFill>
                  </a:rPr>
                  <a:t>Объекты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адсорбенты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7687056" cy="3615267"/>
              </a:xfrm>
              <a:blipFill rotWithShape="0">
                <a:blip r:embed="rId2"/>
                <a:stretch>
                  <a:fillRect l="-793" t="-10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759" y="3646047"/>
            <a:ext cx="2503871" cy="234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759" y="685800"/>
            <a:ext cx="2440928" cy="2306975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9306462" y="2817135"/>
            <a:ext cx="1220464" cy="1004552"/>
          </a:xfrm>
          <a:prstGeom prst="down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Постановка задачи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Анимация алгоритмов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Кластеризация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Алгоритм </a:t>
            </a:r>
            <a:r>
              <a:rPr lang="en-US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DBSCAN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Метафора анимации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Организация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8158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ru-RU" dirty="0" smtClean="0">
                <a:solidFill>
                  <a:schemeClr val="tx1"/>
                </a:solidFill>
              </a:rPr>
              <a:t>Проект визуализации – приложение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Приложение разработано с помощью среду «</a:t>
            </a:r>
            <a:r>
              <a:rPr lang="en-US" dirty="0" smtClean="0">
                <a:solidFill>
                  <a:schemeClr val="tx1"/>
                </a:solidFill>
              </a:rPr>
              <a:t>Unity</a:t>
            </a:r>
            <a:r>
              <a:rPr lang="ru-RU" dirty="0" smtClean="0">
                <a:solidFill>
                  <a:schemeClr val="tx1"/>
                </a:solidFill>
              </a:rPr>
              <a:t>» (</a:t>
            </a:r>
            <a:r>
              <a:rPr lang="en-US" dirty="0" smtClean="0">
                <a:solidFill>
                  <a:schemeClr val="tx1"/>
                </a:solidFill>
              </a:rPr>
              <a:t>C#)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Версии для </a:t>
            </a:r>
            <a:r>
              <a:rPr lang="en-US" dirty="0" smtClean="0">
                <a:solidFill>
                  <a:schemeClr val="tx1"/>
                </a:solidFill>
              </a:rPr>
              <a:t>Web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en-US" dirty="0" smtClean="0">
                <a:solidFill>
                  <a:schemeClr val="tx1"/>
                </a:solidFill>
              </a:rPr>
              <a:t>Desktop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5400000">
            <a:off x="9781379" y="3429515"/>
            <a:ext cx="1224914" cy="977625"/>
          </a:xfrm>
          <a:prstGeom prst="ben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5400000" flipV="1">
            <a:off x="7919238" y="3447687"/>
            <a:ext cx="1224912" cy="941277"/>
          </a:xfrm>
          <a:prstGeom prst="ben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66" y="2087192"/>
            <a:ext cx="1796565" cy="1848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65" y="4167044"/>
            <a:ext cx="2162083" cy="1599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40" y="4099224"/>
            <a:ext cx="2094667" cy="1895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126" y="2034640"/>
            <a:ext cx="850700" cy="85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6167349" cy="3615267"/>
          </a:xfrm>
        </p:spPr>
        <p:txBody>
          <a:bodyPr anchor="t"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Интерфейс пользователя: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Панель с тестовыми наборами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Элементы ввода параметров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История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Панель управления данными и запуском алгоритма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73" y="370746"/>
            <a:ext cx="4629165" cy="51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Исследована область анимации алгоритмов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Изучены возможности </a:t>
            </a:r>
            <a:r>
              <a:rPr lang="ru-RU" dirty="0">
                <a:solidFill>
                  <a:schemeClr val="tx1"/>
                </a:solidFill>
              </a:rPr>
              <a:t>среды «</a:t>
            </a:r>
            <a:r>
              <a:rPr lang="en-US" dirty="0">
                <a:solidFill>
                  <a:schemeClr val="tx1"/>
                </a:solidFill>
              </a:rPr>
              <a:t>Unity</a:t>
            </a:r>
            <a:r>
              <a:rPr lang="ru-RU" dirty="0">
                <a:solidFill>
                  <a:schemeClr val="tx1"/>
                </a:solidFill>
              </a:rPr>
              <a:t>»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Реализовано решение с помощью </a:t>
            </a:r>
            <a:r>
              <a:rPr lang="ru-RU" dirty="0">
                <a:solidFill>
                  <a:schemeClr val="tx1"/>
                </a:solidFill>
              </a:rPr>
              <a:t>среды «</a:t>
            </a:r>
            <a:r>
              <a:rPr lang="en-US" dirty="0">
                <a:solidFill>
                  <a:schemeClr val="tx1"/>
                </a:solidFill>
              </a:rPr>
              <a:t>Unity</a:t>
            </a:r>
            <a:r>
              <a:rPr lang="ru-RU" smtClean="0">
                <a:solidFill>
                  <a:schemeClr val="tx1"/>
                </a:solidFill>
              </a:rPr>
              <a:t>»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для </a:t>
            </a:r>
            <a:r>
              <a:rPr lang="ru-RU" dirty="0" smtClean="0">
                <a:solidFill>
                  <a:schemeClr val="tx1"/>
                </a:solidFill>
              </a:rPr>
              <a:t>платформ </a:t>
            </a: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in32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en-US" dirty="0" err="1" smtClean="0">
                <a:solidFill>
                  <a:schemeClr val="tx1"/>
                </a:solidFill>
              </a:rPr>
              <a:t>WebGL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ДЕМОНСТРАЦИЯ</a:t>
            </a:r>
            <a:endParaRPr lang="ru-RU" dirty="0"/>
          </a:p>
        </p:txBody>
      </p:sp>
      <p:pic>
        <p:nvPicPr>
          <p:cNvPr id="5" name="DbScan_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4212" y="488318"/>
            <a:ext cx="11031537" cy="4266101"/>
          </a:xfrm>
        </p:spPr>
      </p:pic>
    </p:spTree>
    <p:extLst>
      <p:ext uri="{BB962C8B-B14F-4D97-AF65-F5344CB8AC3E}">
        <p14:creationId xmlns:p14="http://schemas.microsoft.com/office/powerpoint/2010/main" val="41574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1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Постановка задачи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Анимация алгоритмов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Кластеризация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Алгоритм </a:t>
            </a:r>
            <a:r>
              <a:rPr lang="en-US" dirty="0" smtClean="0">
                <a:solidFill>
                  <a:schemeClr val="tx1"/>
                </a:solidFill>
              </a:rPr>
              <a:t>DBSCAN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Метафора анимации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Организация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7558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Постановка задачи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Анимация алгоритмов</a:t>
            </a:r>
            <a:endParaRPr lang="en-US" dirty="0" smtClean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Кластеризация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Алгоритм </a:t>
            </a:r>
            <a:r>
              <a:rPr lang="en-US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DBSCAN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Метафора анимации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Организация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782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Изучить область анимации алгоритмов и технологии визуализации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Выбрать алгоритм и подобрать метафору визуализации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На основе полученных знаний реализовать приложение,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демонстрирующее работу алгоритма</a:t>
            </a:r>
          </a:p>
        </p:txBody>
      </p:sp>
    </p:spTree>
    <p:extLst>
      <p:ext uri="{BB962C8B-B14F-4D97-AF65-F5344CB8AC3E}">
        <p14:creationId xmlns:p14="http://schemas.microsoft.com/office/powerpoint/2010/main" val="30826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Постановка задачи</a:t>
            </a:r>
          </a:p>
          <a:p>
            <a:r>
              <a:rPr lang="ru-RU" dirty="0">
                <a:solidFill>
                  <a:schemeClr val="tx1"/>
                </a:solidFill>
              </a:rPr>
              <a:t>Анимация алгоритмов</a:t>
            </a:r>
            <a:endParaRPr lang="en-US" dirty="0" smtClean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Кластеризация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Алгоритм </a:t>
            </a:r>
            <a:r>
              <a:rPr lang="en-US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DBSCAN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Метафора анимации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Организация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6672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Анимация алгоритмов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«Анимацией </a:t>
            </a:r>
            <a:r>
              <a:rPr lang="ru-RU" dirty="0">
                <a:solidFill>
                  <a:schemeClr val="tx1"/>
                </a:solidFill>
              </a:rPr>
              <a:t>алгоритмов называется процесс получения абстрактных представлений о данных программы, ее операциях и семантике и создания динамических графических образов этих абстракций</a:t>
            </a:r>
            <a:r>
              <a:rPr lang="ru-RU" dirty="0" smtClean="0">
                <a:solidFill>
                  <a:schemeClr val="tx1"/>
                </a:solidFill>
              </a:rPr>
              <a:t>.»</a:t>
            </a:r>
            <a:endParaRPr lang="ru-RU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Необходимо </a:t>
            </a:r>
            <a:r>
              <a:rPr lang="ru-RU" dirty="0">
                <a:solidFill>
                  <a:schemeClr val="tx1"/>
                </a:solidFill>
              </a:rPr>
              <a:t>выбрать: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Алгоритмические операции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Метафору анимации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Постановка задачи</a:t>
            </a:r>
            <a:endParaRPr lang="en-US" dirty="0" smtClean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Анимация алгоритмов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Кластеризация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Алгоритм </a:t>
            </a:r>
            <a:r>
              <a:rPr lang="en-US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DBSCAN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Метафора анимации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Организация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1651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Кластеризация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мн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-во объектов,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мн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-во имен кластеров. Задана функция расстояния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</a:rPr>
                  <a:t>Имеется конечная выборка объектов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</a:rPr>
                  <a:t>Требуется разбить выборку на непересекающиеся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мн-ва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, называемые </a:t>
                </a:r>
                <a:r>
                  <a:rPr lang="ru-RU" i="1" dirty="0" smtClean="0">
                    <a:solidFill>
                      <a:schemeClr val="tx1"/>
                    </a:solidFill>
                  </a:rPr>
                  <a:t>кластерами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. При этом каждому объекту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ru-RU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приписывается номер кластера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ru-RU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4" t="-10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2" y="3091099"/>
            <a:ext cx="5326068" cy="241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Постановка задачи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Анимация алгоритмов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Кластеризация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Алгоритм </a:t>
            </a:r>
            <a:r>
              <a:rPr lang="en-US" dirty="0" smtClean="0">
                <a:solidFill>
                  <a:schemeClr val="tx1"/>
                </a:solidFill>
              </a:rPr>
              <a:t>DBSCAN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Метафора анимации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Организация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0574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864</TotalTime>
  <Words>312</Words>
  <Application>Microsoft Office PowerPoint</Application>
  <PresentationFormat>Широкоэкранный</PresentationFormat>
  <Paragraphs>103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Century Gothic</vt:lpstr>
      <vt:lpstr>Wingdings 3</vt:lpstr>
      <vt:lpstr>Сектор</vt:lpstr>
      <vt:lpstr>Визуализация и анимация плотностных алгоритмов кластеризации</vt:lpstr>
      <vt:lpstr>agenda</vt:lpstr>
      <vt:lpstr>agenda</vt:lpstr>
      <vt:lpstr>ПОСТАНОВКА ЗАДАЧИ</vt:lpstr>
      <vt:lpstr>agenda</vt:lpstr>
      <vt:lpstr>Анимация алгоритмов</vt:lpstr>
      <vt:lpstr>agenda</vt:lpstr>
      <vt:lpstr>Кластеризация</vt:lpstr>
      <vt:lpstr>agenda</vt:lpstr>
      <vt:lpstr>Алгоритм DBSCAN</vt:lpstr>
      <vt:lpstr>agenda</vt:lpstr>
      <vt:lpstr>Метафора анимации</vt:lpstr>
      <vt:lpstr>agenda</vt:lpstr>
      <vt:lpstr>ОРГАНИЗАЦИЯ ПРОЕКТА</vt:lpstr>
      <vt:lpstr>ОРГАНИЗАЦИЯ ПРОЕКТА</vt:lpstr>
      <vt:lpstr>Заключение</vt:lpstr>
      <vt:lpstr>ДЕМОНСТРАЦИЯ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137</cp:revision>
  <dcterms:created xsi:type="dcterms:W3CDTF">2015-06-10T14:05:14Z</dcterms:created>
  <dcterms:modified xsi:type="dcterms:W3CDTF">2017-06-06T05:06:42Z</dcterms:modified>
</cp:coreProperties>
</file>