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73" r:id="rId3"/>
    <p:sldId id="269" r:id="rId4"/>
    <p:sldId id="267" r:id="rId5"/>
    <p:sldId id="268" r:id="rId6"/>
    <p:sldId id="284" r:id="rId7"/>
    <p:sldId id="274" r:id="rId8"/>
    <p:sldId id="286" r:id="rId9"/>
    <p:sldId id="278" r:id="rId10"/>
    <p:sldId id="272" r:id="rId11"/>
    <p:sldId id="280" r:id="rId12"/>
    <p:sldId id="281" r:id="rId13"/>
    <p:sldId id="279" r:id="rId14"/>
    <p:sldId id="285" r:id="rId15"/>
    <p:sldId id="287" r:id="rId16"/>
    <p:sldId id="289" r:id="rId17"/>
    <p:sldId id="290" r:id="rId18"/>
    <p:sldId id="291" r:id="rId19"/>
    <p:sldId id="292" r:id="rId20"/>
    <p:sldId id="293" r:id="rId21"/>
    <p:sldId id="295" r:id="rId22"/>
    <p:sldId id="294" r:id="rId23"/>
    <p:sldId id="29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0E8975E-0C8E-43A8-8840-E2BD58E22AAA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902F0B3-8B6B-4F5B-BBA7-1EAD7C39C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845992-69B0-408B-B7D1-0FB7266A93FE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B30229-975A-4459-ADA6-09C872C03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1192C27F-36A8-40EC-8DE5-34A995D90BC6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D71BAD-A955-4110-AE49-EDED652A6E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910773-4A14-472F-94C6-21934420E61A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84D072-3146-482E-B819-F27F613FD4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8A81691-6F9E-4C23-9685-4D8CBCD3A332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2B24FABD-08B7-4CC4-B743-A2D7F3E2DA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68CD3A-3696-4E98-8DE5-10EA7E50DB52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4DB40E-371A-4056-A62E-636E377660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039287-02E8-4D16-A0B2-AE540C93DBB0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D8879E-3E52-4E25-BCFD-193127D649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C3E004-256D-40D9-BDC9-1C8886D51B7D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C31594-3061-42A1-88EB-E369B2D3B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0517001-B9D9-4901-BCF1-B0E9E10082BB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3C2D07-39ED-4629-BD27-53A00033F0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B154DA-7D34-4DD9-9181-2C18E4F48B83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776F76-F573-4BBE-8357-7008375628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47FD93-9C7F-4E34-9703-6010B2367C45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49D171-1AF4-43A5-ABC2-70A1B0FB33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896B86A-004C-4635-BBDA-CAAC38E47677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7D9868E-971C-409B-86AD-9B1F02B85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8208912" cy="26642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dirty="0" smtClean="0"/>
              <a:t>Маршрутизация в городских информационных системах на базе мобильных интерфейсов</a:t>
            </a:r>
            <a:endParaRPr lang="ru-RU" sz="2800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8038" y="4724400"/>
            <a:ext cx="5500687" cy="511175"/>
          </a:xfrm>
        </p:spPr>
        <p:txBody>
          <a:bodyPr/>
          <a:lstStyle/>
          <a:p>
            <a:pPr eaLnBrk="1" hangingPunct="1"/>
            <a:r>
              <a:rPr lang="ru-RU" dirty="0" smtClean="0"/>
              <a:t>Мальцев Александр, МТ-</a:t>
            </a:r>
            <a:r>
              <a:rPr lang="en-US" dirty="0" smtClean="0"/>
              <a:t>5</a:t>
            </a:r>
            <a:r>
              <a:rPr lang="ru-RU" dirty="0" smtClean="0"/>
              <a:t>08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716463" y="5373688"/>
            <a:ext cx="41640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200" dirty="0">
                <a:solidFill>
                  <a:schemeClr val="bg1"/>
                </a:solidFill>
              </a:rPr>
              <a:t>Научный руководитель 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Авербух Владимир </a:t>
            </a:r>
            <a:r>
              <a:rPr lang="ru-RU" sz="2200" dirty="0" err="1">
                <a:solidFill>
                  <a:schemeClr val="bg1"/>
                </a:solidFill>
              </a:rPr>
              <a:t>Лазаревич</a:t>
            </a: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доцент КИПУ, к.т.н.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4357688"/>
            <a:ext cx="6643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Рисунок 12" descr="MapActiv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076" y="457200"/>
            <a:ext cx="3203848" cy="5255573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53900" y="5846495"/>
            <a:ext cx="2371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Окно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4357688"/>
            <a:ext cx="6643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Рисунок 0" descr="Route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240360" cy="5341684"/>
          </a:xfrm>
          <a:prstGeom prst="rect">
            <a:avLst/>
          </a:prstGeom>
          <a:noFill/>
        </p:spPr>
      </p:pic>
      <p:pic>
        <p:nvPicPr>
          <p:cNvPr id="3073" name="Рисунок 22" descr="Rout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3240360" cy="532859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63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59556" y="5849198"/>
            <a:ext cx="4111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Всплывающее окно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Route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4357688"/>
            <a:ext cx="6643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Рисунок 23" descr="Route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880320" cy="4736912"/>
          </a:xfrm>
          <a:prstGeom prst="rect">
            <a:avLst/>
          </a:prstGeom>
          <a:noFill/>
        </p:spPr>
      </p:pic>
      <p:pic>
        <p:nvPicPr>
          <p:cNvPr id="2050" name="Рисунок 24" descr="Route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6632"/>
            <a:ext cx="2880320" cy="4748164"/>
          </a:xfrm>
          <a:prstGeom prst="rect">
            <a:avLst/>
          </a:prstGeom>
          <a:noFill/>
        </p:spPr>
      </p:pic>
      <p:pic>
        <p:nvPicPr>
          <p:cNvPr id="2049" name="Рисунок 25" descr="Route 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6632"/>
            <a:ext cx="2880320" cy="4752528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396552" y="546351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 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Ввод адреса и построение маршрута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1" descr="CollectRoute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2305452" cy="379202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96552" y="609329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 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Всплывающее окно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Collect route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Рисунок 6" descr="CollectRout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08720"/>
            <a:ext cx="2276162" cy="3793604"/>
          </a:xfrm>
          <a:prstGeom prst="rect">
            <a:avLst/>
          </a:prstGeom>
          <a:noFill/>
        </p:spPr>
      </p:pic>
      <p:pic>
        <p:nvPicPr>
          <p:cNvPr id="3074" name="Рисунок 7" descr="CollectRoute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908720"/>
            <a:ext cx="2267266" cy="3774554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540568" y="516561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Рис.5 </a:t>
            </a:r>
            <a:r>
              <a:rPr lang="ru-RU" dirty="0" smtClean="0"/>
              <a:t>Всплывающее </a:t>
            </a:r>
            <a:r>
              <a:rPr lang="ru-RU" dirty="0" smtClean="0"/>
              <a:t>окно </a:t>
            </a:r>
            <a:r>
              <a:rPr lang="en-US" dirty="0" smtClean="0"/>
              <a:t>Collect route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9" descr="CollectRou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280831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35" descr="AddTouristRoute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1"/>
            <a:ext cx="2846263" cy="4680521"/>
          </a:xfrm>
          <a:prstGeom prst="rect">
            <a:avLst/>
          </a:prstGeom>
          <a:noFill/>
        </p:spPr>
      </p:pic>
      <p:pic>
        <p:nvPicPr>
          <p:cNvPr id="28674" name="Рисунок 36" descr="AddTouristRout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6632"/>
            <a:ext cx="2906106" cy="4680520"/>
          </a:xfrm>
          <a:prstGeom prst="rect">
            <a:avLst/>
          </a:prstGeom>
          <a:noFill/>
        </p:spPr>
      </p:pic>
      <p:pic>
        <p:nvPicPr>
          <p:cNvPr id="28673" name="Рисунок 37" descr="AddTouristRoute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16631"/>
            <a:ext cx="2808312" cy="4680521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540568" y="516561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 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Выбор группы объектов и отображение маршрута на карте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02359"/>
            <a:ext cx="777716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dirty="0" smtClean="0"/>
              <a:t>Перечислим некоторые идеи для дальнейшей доработки нашей системы: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Создание локальной карты города, с которой можно работать без подключения к интернету.</a:t>
            </a:r>
          </a:p>
          <a:p>
            <a:pPr lvl="0"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02359"/>
            <a:ext cx="777716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dirty="0" smtClean="0"/>
              <a:t>Перечислим некоторые идеи для дальнейшей доработки нашей системы: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Создание локальной карты города, с которой можно работать без подключения к интернету.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Локализация программы на различные языки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02359"/>
            <a:ext cx="77771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dirty="0" smtClean="0"/>
              <a:t>Перечислим некоторые идеи для дальнейшей доработки нашей системы: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Создание локальной карты города, с которой можно работать без подключения к интернету.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Локализация программы на различные языки.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Расширение базы данных туристических объектов.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02359"/>
            <a:ext cx="7777163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dirty="0" smtClean="0"/>
              <a:t>Перечислим некоторые идеи для дальнейшей доработки нашей системы: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Создание локальной карты города, с которой можно работать без подключения к интернету.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Локализация программы на различные языки.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Расширение базы данных туристических объектов.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Расширение области построения маршрутов.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777716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u="sng" dirty="0" smtClean="0"/>
              <a:t>Цель работы: </a:t>
            </a:r>
          </a:p>
          <a:p>
            <a:endParaRPr lang="ru-RU" sz="2800" dirty="0" smtClean="0"/>
          </a:p>
          <a:p>
            <a:r>
              <a:rPr lang="ru-RU" sz="2800" dirty="0" smtClean="0"/>
              <a:t>Расширение туристической карты до электронного туристического гида для мобильных устройств, работающих на платформе </a:t>
            </a:r>
            <a:r>
              <a:rPr lang="en-US" sz="2800" dirty="0" smtClean="0"/>
              <a:t>Android</a:t>
            </a:r>
            <a:r>
              <a:rPr lang="ru-RU" sz="2800" dirty="0" smtClean="0"/>
              <a:t>.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02359"/>
            <a:ext cx="7777163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dirty="0" smtClean="0"/>
              <a:t>Перечислим некоторые идеи для дальнейшей доработки нашей системы: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Создание локальной карты города, с которой можно работать без подключения к интернету.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Локализация программы на различные языки.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Расширение базы данных туристических объектов.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Расширение области построения маршрутов.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Разработка более быстродействующих алгоритмов поиска маршрутов.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02359"/>
            <a:ext cx="777716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dirty="0" smtClean="0"/>
              <a:t>Перечислим некоторые идеи для дальнейшей доработки нашей системы: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Создание локальной карты города, с которой можно работать без подключения к интернету.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Локализация программы на различные языки.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Расширение базы данных туристических объектов.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Расширение области построения маршрутов.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Разработка более быстродействующих алгоритмов поиска маршрутов.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Создание возможности прокладки пеших маршрутов.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02359"/>
            <a:ext cx="777716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dirty="0" smtClean="0"/>
              <a:t>Перечислим некоторые идеи для дальнейшей доработки нашей системы: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Создание локальной карты города, с которой можно работать без подключения к интернету.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Локализация программы на различные языки.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Расширение базы данных туристических объектов.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Расширение области построения маршрутов.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Разработка более быстродействующих алгоритмов поиска маршрутов.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Создание возможности прокладки пеших маршрутов.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Добавление голосовых подсказок.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02359"/>
            <a:ext cx="7777163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dirty="0" smtClean="0"/>
              <a:t>Для написании приложения использовался язык программирования </a:t>
            </a:r>
            <a:r>
              <a:rPr lang="en-US" sz="2400" b="1" dirty="0" smtClean="0"/>
              <a:t>Java</a:t>
            </a:r>
            <a:r>
              <a:rPr lang="ru-RU" sz="2400" dirty="0" smtClean="0"/>
              <a:t> с пакетом </a:t>
            </a:r>
            <a:r>
              <a:rPr lang="en-US" sz="2400" b="1" dirty="0" smtClean="0"/>
              <a:t>Android SDK</a:t>
            </a:r>
            <a:r>
              <a:rPr lang="ru-RU" sz="2400" dirty="0" smtClean="0"/>
              <a:t>, содержащим библиотеки </a:t>
            </a:r>
            <a:r>
              <a:rPr lang="en-US" sz="2400" dirty="0" smtClean="0"/>
              <a:t>Android</a:t>
            </a:r>
            <a:r>
              <a:rPr lang="ru-RU" sz="2400" dirty="0" smtClean="0"/>
              <a:t>, документацию, интерактивный эмулятор мобильного устройства, инструментальные средства разработки, которые позволяют компилировать и отлаживать разрабатываемое приложение. Разработка велась в среде </a:t>
            </a:r>
            <a:r>
              <a:rPr lang="en-US" sz="2400" b="1" dirty="0" smtClean="0"/>
              <a:t>Eclipse</a:t>
            </a:r>
            <a:r>
              <a:rPr lang="ru-RU" sz="2400" dirty="0" smtClean="0"/>
              <a:t> с установленным </a:t>
            </a:r>
            <a:r>
              <a:rPr lang="ru-RU" sz="2400" dirty="0" err="1" smtClean="0"/>
              <a:t>плагином</a:t>
            </a:r>
            <a:r>
              <a:rPr lang="ru-RU" sz="2400" dirty="0" smtClean="0"/>
              <a:t> </a:t>
            </a:r>
            <a:r>
              <a:rPr lang="en-US" sz="2400" b="1" dirty="0" smtClean="0"/>
              <a:t>Android Development Tools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777716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528" y="332075"/>
            <a:ext cx="79208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</a:p>
          <a:p>
            <a:endParaRPr lang="ru-RU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Возможность определить свое местоположение.</a:t>
            </a:r>
          </a:p>
          <a:p>
            <a:pPr marL="514350" lvl="0" indent="-514350"/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</a:p>
          <a:p>
            <a:endParaRPr lang="ru-RU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Возможность определить свое местоположение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Визуализация перемещения пользователя с мобильным устройством по городу</a:t>
            </a:r>
          </a:p>
          <a:p>
            <a:pPr marL="514350" indent="-514350"/>
            <a:endParaRPr lang="en-US" sz="2800" dirty="0" smtClean="0"/>
          </a:p>
          <a:p>
            <a:pPr marL="514350" indent="-514350">
              <a:buFontTx/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260649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</a:p>
          <a:p>
            <a:endParaRPr lang="ru-RU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Возможность определить свое местоположение.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Визуализация перемещения пользователя с мобильным устройством по </a:t>
            </a:r>
            <a:r>
              <a:rPr lang="ru-RU" sz="2800" dirty="0" smtClean="0"/>
              <a:t>городу</a:t>
            </a:r>
            <a:r>
              <a:rPr lang="en-US" sz="2800" dirty="0" smtClean="0"/>
              <a:t>.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Построение маршрута от текущего местоположения до определенного объекта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>
              <a:buFontTx/>
              <a:buAutoNum type="arabicPeriod"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260649"/>
            <a:ext cx="78488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</a:p>
          <a:p>
            <a:endParaRPr lang="ru-RU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Возможность определить свое местоположение.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Визуализация перемещения пользователя с мобильным устройством по городу</a:t>
            </a:r>
            <a:r>
              <a:rPr lang="en-US" sz="2800" dirty="0" smtClean="0"/>
              <a:t>.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Построение маршрута от текущего местоположения до определенного </a:t>
            </a:r>
            <a:r>
              <a:rPr lang="ru-RU" sz="2800" dirty="0" smtClean="0"/>
              <a:t>объекта</a:t>
            </a:r>
            <a:r>
              <a:rPr lang="en-US" sz="2800" dirty="0" smtClean="0"/>
              <a:t>.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Возможность составления пользователем собственных туристических маршрутов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260649"/>
            <a:ext cx="78488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</a:p>
          <a:p>
            <a:endParaRPr lang="ru-RU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Возможность определить свое местоположение.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Визуализация перемещения пользователя с мобильным устройством по городу</a:t>
            </a:r>
            <a:r>
              <a:rPr lang="en-US" sz="2800" dirty="0" smtClean="0"/>
              <a:t>.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Построение маршрута от текущего местоположения до определенного </a:t>
            </a:r>
            <a:r>
              <a:rPr lang="ru-RU" sz="2800" dirty="0" smtClean="0"/>
              <a:t>объекта</a:t>
            </a:r>
            <a:r>
              <a:rPr lang="en-US" sz="2800" dirty="0" smtClean="0"/>
              <a:t>.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Возможность составления пользователем собственных туристических </a:t>
            </a:r>
            <a:r>
              <a:rPr lang="ru-RU" sz="2800" dirty="0" smtClean="0"/>
              <a:t>маршрутов</a:t>
            </a:r>
            <a:r>
              <a:rPr lang="en-US" sz="2800" dirty="0" smtClean="0"/>
              <a:t>.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Отображение готовых маршрутов.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Рисунок 3" descr="TourstMap ManMen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6672"/>
            <a:ext cx="3203848" cy="5227331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-180528" y="580526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Главное окно программы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374</TotalTime>
  <Words>551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Маршрутизация в городских информационных системах на базе мобильных интерфейсов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осязательной обратной связи и жестов на дисплеях с большим разрешением</dc:title>
  <dc:creator>Admin</dc:creator>
  <cp:lastModifiedBy>Papagatto</cp:lastModifiedBy>
  <cp:revision>75</cp:revision>
  <dcterms:created xsi:type="dcterms:W3CDTF">2009-12-18T16:18:47Z</dcterms:created>
  <dcterms:modified xsi:type="dcterms:W3CDTF">2011-06-05T20:59:25Z</dcterms:modified>
</cp:coreProperties>
</file>