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video_rez.av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7800" y="1905000"/>
            <a:ext cx="75438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РАЗРАБОТКА СПЕЦИАЛИЗИРОВАННОЙ СИСТЕМЫ ВИЗУАЛИЗАЦИИ И АНАЛИЗА ГОРОДСКОЙ СРЕДЫ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29200" y="4572000"/>
            <a:ext cx="3886200" cy="203152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Дипломная работа </a:t>
            </a:r>
          </a:p>
          <a:p>
            <a:r>
              <a:rPr lang="ru-RU" sz="1400" dirty="0" smtClean="0"/>
              <a:t>студента гр. Мт - 504</a:t>
            </a:r>
            <a:br>
              <a:rPr lang="ru-RU" sz="1400" dirty="0" smtClean="0"/>
            </a:br>
            <a:r>
              <a:rPr lang="ru-RU" sz="1400" dirty="0" smtClean="0"/>
              <a:t>АРЕФЬЕВА АЛЕКСЕЯ АНДРЕЕВИЧА</a:t>
            </a:r>
          </a:p>
          <a:p>
            <a:endParaRPr lang="ru-RU" sz="1400" dirty="0" smtClean="0"/>
          </a:p>
          <a:p>
            <a:r>
              <a:rPr lang="ru-RU" sz="1400" dirty="0" smtClean="0"/>
              <a:t>Научный руководитель - </a:t>
            </a:r>
          </a:p>
          <a:p>
            <a:r>
              <a:rPr lang="ru-RU" sz="1400" dirty="0" smtClean="0"/>
              <a:t>АВЕРБУХ ВЛАДИМИР ЛАЗАРЕВИЧ </a:t>
            </a:r>
            <a:endParaRPr lang="ru-RU" sz="1400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286000" y="397132"/>
            <a:ext cx="5867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ФЕДЕРАЛЬНОЕ АГЕНТСТВО ПО ОБРАЗОВАНИЮ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ГОСУДАРСТВЕННОЕ ОБРАЗОВАТЕЛЬНОЕ УЧРЕЖДЕНИЕ ВЫСШЕГО ПРОФЕССИОНАЛЬНОГО ОБРАЗОВАНИЯ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ctr"/>
            <a:r>
              <a:rPr lang="ru-RU" sz="1200" b="1" dirty="0" smtClean="0"/>
              <a:t>Уральский федеральный университет </a:t>
            </a:r>
            <a:endParaRPr lang="ru-RU" sz="1200" dirty="0" smtClean="0"/>
          </a:p>
          <a:p>
            <a:pPr algn="ctr"/>
            <a:r>
              <a:rPr lang="ru-RU" sz="1200" b="1" dirty="0" smtClean="0"/>
              <a:t>имени первого Президента России Б.Н.Ельцина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Математико-механический факультет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Кафедра вычислительной математики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655638"/>
          </a:xfrm>
        </p:spPr>
        <p:txBody>
          <a:bodyPr/>
          <a:lstStyle/>
          <a:p>
            <a:pPr algn="ctr"/>
            <a:r>
              <a:rPr lang="ru-RU" b="1" dirty="0" smtClean="0"/>
              <a:t>ЦЕЛИ РАБОТЫ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010400" cy="426720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800" dirty="0" smtClean="0"/>
              <a:t>	Исследование возможностей применения методов информационной визуализации и визуального анализа в сфере торговли недвижимостью и муниципальном управлении. 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8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 smtClean="0"/>
              <a:t>	Разработка прототипа географической информационной системы, выполняющего задачи информационной поддержки работы конечного пользователя.</a:t>
            </a:r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467600" cy="579438"/>
          </a:xfrm>
        </p:spPr>
        <p:txBody>
          <a:bodyPr/>
          <a:lstStyle/>
          <a:p>
            <a:pPr algn="ctr"/>
            <a:r>
              <a:rPr lang="ru-RU" b="1" dirty="0" smtClean="0"/>
              <a:t>СТРУКТУРА ГИС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4419600"/>
            <a:ext cx="7467600" cy="1143000"/>
          </a:xfrm>
        </p:spPr>
        <p:txBody>
          <a:bodyPr>
            <a:normAutofit/>
          </a:bodyPr>
          <a:lstStyle/>
          <a:p>
            <a:pPr indent="274320">
              <a:buNone/>
            </a:pPr>
            <a:r>
              <a:rPr lang="ru-RU" sz="2600" dirty="0" smtClean="0"/>
              <a:t>Основная идея ГИС - связь данных на карте и в базе данных. </a:t>
            </a:r>
            <a:endParaRPr lang="ru-RU" sz="2600" dirty="0"/>
          </a:p>
        </p:txBody>
      </p:sp>
      <p:pic>
        <p:nvPicPr>
          <p:cNvPr id="4" name="Рисунок 3" descr="C:\Users\Alex\Desktop\Диплом\структура гис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467600" cy="579438"/>
          </a:xfrm>
        </p:spPr>
        <p:txBody>
          <a:bodyPr/>
          <a:lstStyle/>
          <a:p>
            <a:pPr algn="ctr"/>
            <a:r>
              <a:rPr lang="ru-RU" b="1" dirty="0" smtClean="0"/>
              <a:t>ОСНОВНЫЕ ИДЕИ РАБОТЫ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447800"/>
            <a:ext cx="739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600" dirty="0" smtClean="0"/>
              <a:t>Использование </a:t>
            </a:r>
            <a:r>
              <a:rPr lang="ru-RU" sz="2600" dirty="0" err="1" smtClean="0"/>
              <a:t>многослойности</a:t>
            </a:r>
            <a:r>
              <a:rPr lang="ru-RU" sz="2600" dirty="0" smtClean="0"/>
              <a:t> электронной карты: возможность работы как с отдельными слоями, так и с несколькими сразу.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/>
              <a:t>Семантическое масштабирование: возможность работать на каждом этапе только с определенными данными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pic>
        <p:nvPicPr>
          <p:cNvPr id="9" name="Рисунок 8" descr="C:\Users\Alex\Desktop\Диплом\сло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343400"/>
            <a:ext cx="2286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ideo_rez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85736" y="0"/>
            <a:ext cx="8729663" cy="6824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5032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Результат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486400"/>
          </a:xfrm>
        </p:spPr>
        <p:txBody>
          <a:bodyPr/>
          <a:lstStyle/>
          <a:p>
            <a:pPr indent="274320">
              <a:buNone/>
            </a:pPr>
            <a:r>
              <a:rPr lang="ru-RU" dirty="0" smtClean="0"/>
              <a:t>Разработан прототип программы, реализующий идею семантической </a:t>
            </a:r>
            <a:r>
              <a:rPr lang="ru-RU" dirty="0" err="1" smtClean="0"/>
              <a:t>масштабируемости</a:t>
            </a:r>
            <a:r>
              <a:rPr lang="ru-RU" dirty="0" smtClean="0"/>
              <a:t>. Программа представляет из себя </a:t>
            </a:r>
            <a:r>
              <a:rPr lang="ru-RU" dirty="0" err="1" smtClean="0"/>
              <a:t>геоинформационную</a:t>
            </a:r>
            <a:r>
              <a:rPr lang="ru-RU" dirty="0" smtClean="0"/>
              <a:t> систему с электронной картой и инструментарием по работе с ней.  Реализованы следующие возможности:</a:t>
            </a:r>
          </a:p>
          <a:p>
            <a:pPr indent="274320"/>
            <a:r>
              <a:rPr lang="ru-RU" dirty="0" smtClean="0"/>
              <a:t>Поиск объектов</a:t>
            </a:r>
          </a:p>
          <a:p>
            <a:pPr indent="274320"/>
            <a:r>
              <a:rPr lang="ru-RU" dirty="0" smtClean="0"/>
              <a:t>Фильтрация</a:t>
            </a:r>
          </a:p>
          <a:p>
            <a:pPr indent="274320"/>
            <a:r>
              <a:rPr lang="ru-RU" dirty="0" smtClean="0"/>
              <a:t>Печать</a:t>
            </a:r>
          </a:p>
          <a:p>
            <a:pPr indent="274320"/>
            <a:r>
              <a:rPr lang="ru-RU" dirty="0" smtClean="0"/>
              <a:t>Измерение расстояний</a:t>
            </a:r>
          </a:p>
          <a:p>
            <a:pPr indent="274320"/>
            <a:r>
              <a:rPr lang="ru-RU" dirty="0" smtClean="0"/>
              <a:t>Просмотр и анализ как отдельных слоев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343</TotalTime>
  <Words>126</Words>
  <Application>Microsoft Office PowerPoint</Application>
  <PresentationFormat>Экран (4:3)</PresentationFormat>
  <Paragraphs>27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РАЗРАБОТКА СПЕЦИАЛИЗИРОВАННОЙ СИСТЕМЫ ВИЗУАЛИЗАЦИИ И АНАЛИЗА ГОРОДСКОЙ СРЕДЫ</vt:lpstr>
      <vt:lpstr>ЦЕЛИ РАБОТЫ</vt:lpstr>
      <vt:lpstr>СТРУКТУРА ГИС</vt:lpstr>
      <vt:lpstr>ОСНОВНЫЕ ИДЕИ РАБОТЫ</vt:lpstr>
      <vt:lpstr>Слайд 5</vt:lpstr>
      <vt:lpstr>Результат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ИНФОРМАЦИОННОЙ ВИЗУАЛИЗАЦИИ ГОРОДСКОЙ СРЕДЫ</dc:title>
  <cp:lastModifiedBy>Лариса</cp:lastModifiedBy>
  <cp:revision>28</cp:revision>
  <dcterms:modified xsi:type="dcterms:W3CDTF">2011-06-08T03:56:43Z</dcterms:modified>
</cp:coreProperties>
</file>